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37a7e19d2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639539c4c4953"/>
  </p:sldMasterIdLst>
  <p:sldIdLst>
    <p:sldId xmlns:r="http://schemas.openxmlformats.org/officeDocument/2006/relationships" id="256" r:id="R3676e1385a1a4c75"/>
    <p:sldId xmlns:r="http://schemas.openxmlformats.org/officeDocument/2006/relationships" id="257" r:id="Rd3834ce720ca4b04"/>
    <p:sldId xmlns:r="http://schemas.openxmlformats.org/officeDocument/2006/relationships" id="258" r:id="R7b990d0895344e29"/>
    <p:sldId xmlns:r="http://schemas.openxmlformats.org/officeDocument/2006/relationships" id="259" r:id="Rf5b3cfd5a8434c0d"/>
    <p:sldId xmlns:r="http://schemas.openxmlformats.org/officeDocument/2006/relationships" id="260" r:id="Rd59949481d384059"/>
    <p:sldId xmlns:r="http://schemas.openxmlformats.org/officeDocument/2006/relationships" id="261" r:id="R681ddca656bb40e4"/>
    <p:sldId xmlns:r="http://schemas.openxmlformats.org/officeDocument/2006/relationships" id="262" r:id="R909c553f8b3e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639539c4c4953" /><Relationship Type="http://schemas.openxmlformats.org/officeDocument/2006/relationships/slide" Target="/ppt/slides/slide1.xml" Id="R3676e1385a1a4c75" /><Relationship Type="http://schemas.openxmlformats.org/officeDocument/2006/relationships/slide" Target="/ppt/slides/slide2.xml" Id="Rd3834ce720ca4b04" /><Relationship Type="http://schemas.openxmlformats.org/officeDocument/2006/relationships/slide" Target="/ppt/slides/slide3.xml" Id="R7b990d0895344e29" /><Relationship Type="http://schemas.openxmlformats.org/officeDocument/2006/relationships/slide" Target="/ppt/slides/slide4.xml" Id="Rf5b3cfd5a8434c0d" /><Relationship Type="http://schemas.openxmlformats.org/officeDocument/2006/relationships/slide" Target="/ppt/slides/slide5.xml" Id="Rd59949481d384059" /><Relationship Type="http://schemas.openxmlformats.org/officeDocument/2006/relationships/slide" Target="/ppt/slides/slide6.xml" Id="R681ddca656bb40e4" /><Relationship Type="http://schemas.openxmlformats.org/officeDocument/2006/relationships/slide" Target="/ppt/slides/slide7.xml" Id="R909c553f8b3e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a441b377a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d7a66bb424c4c" /><Relationship Type="http://schemas.openxmlformats.org/officeDocument/2006/relationships/theme" Target="/ppt/slideMasters/theme/theme1.xml" Id="Ra3deaab7ba83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9d7a66bb42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743814988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988a7590c4e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e489aea7f4c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112bd19c9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c80db7804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7de2f1be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6d1cf17df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VVS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Austerdalsvegen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VVS AS</a:t>
            </a:r>
          </a:p>
        </p:txBody>
      </p:sp>
    </p:spTree>
  </p:cSld>
  <p:clrMapOvr>
    <a:masterClrMapping xmlns:a="http://schemas.openxmlformats.org/drawingml/2006/main"/>
  </p:clrMapOvr>
</p:sld>
</file>