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d0895092d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18b9703e4449c"/>
  </p:sldMasterIdLst>
  <p:sldIdLst>
    <p:sldId xmlns:r="http://schemas.openxmlformats.org/officeDocument/2006/relationships" id="256" r:id="R26d0ac0f40de4e4a"/>
    <p:sldId xmlns:r="http://schemas.openxmlformats.org/officeDocument/2006/relationships" id="257" r:id="R214073b94a584834"/>
    <p:sldId xmlns:r="http://schemas.openxmlformats.org/officeDocument/2006/relationships" id="258" r:id="Rfede51bb78f64a66"/>
    <p:sldId xmlns:r="http://schemas.openxmlformats.org/officeDocument/2006/relationships" id="259" r:id="Ra79bd413765349e1"/>
    <p:sldId xmlns:r="http://schemas.openxmlformats.org/officeDocument/2006/relationships" id="260" r:id="Rf30155b930254704"/>
    <p:sldId xmlns:r="http://schemas.openxmlformats.org/officeDocument/2006/relationships" id="261" r:id="R0fdc13d09a914f84"/>
    <p:sldId xmlns:r="http://schemas.openxmlformats.org/officeDocument/2006/relationships" id="262" r:id="R80f22bebd52a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18b9703e4449c" /><Relationship Type="http://schemas.openxmlformats.org/officeDocument/2006/relationships/slide" Target="/ppt/slides/slide1.xml" Id="R26d0ac0f40de4e4a" /><Relationship Type="http://schemas.openxmlformats.org/officeDocument/2006/relationships/slide" Target="/ppt/slides/slide2.xml" Id="R214073b94a584834" /><Relationship Type="http://schemas.openxmlformats.org/officeDocument/2006/relationships/slide" Target="/ppt/slides/slide3.xml" Id="Rfede51bb78f64a66" /><Relationship Type="http://schemas.openxmlformats.org/officeDocument/2006/relationships/slide" Target="/ppt/slides/slide4.xml" Id="Ra79bd413765349e1" /><Relationship Type="http://schemas.openxmlformats.org/officeDocument/2006/relationships/slide" Target="/ppt/slides/slide5.xml" Id="Rf30155b930254704" /><Relationship Type="http://schemas.openxmlformats.org/officeDocument/2006/relationships/slide" Target="/ppt/slides/slide6.xml" Id="R0fdc13d09a914f84" /><Relationship Type="http://schemas.openxmlformats.org/officeDocument/2006/relationships/slide" Target="/ppt/slides/slide7.xml" Id="R80f22bebd52a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6345c169f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391d7286b4563" /><Relationship Type="http://schemas.openxmlformats.org/officeDocument/2006/relationships/theme" Target="/ppt/slideMasters/theme/theme1.xml" Id="R69d040bcabc1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6391d7286b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2919abbb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d27c67531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7b7e749dc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d8010f0a6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bb84085074a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4bc64c22a40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189e56e4d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