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719d2190a941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a7bcd26b9c4011"/>
  </p:sldMasterIdLst>
  <p:sldIdLst>
    <p:sldId xmlns:r="http://schemas.openxmlformats.org/officeDocument/2006/relationships" id="256" r:id="Ra3bc8177b3b24f5a"/>
    <p:sldId xmlns:r="http://schemas.openxmlformats.org/officeDocument/2006/relationships" id="257" r:id="Rb1e2bf2942cc4300"/>
    <p:sldId xmlns:r="http://schemas.openxmlformats.org/officeDocument/2006/relationships" id="258" r:id="Rd69f9fe612d14903"/>
    <p:sldId xmlns:r="http://schemas.openxmlformats.org/officeDocument/2006/relationships" id="259" r:id="Rfeef66bc238b4d4f"/>
    <p:sldId xmlns:r="http://schemas.openxmlformats.org/officeDocument/2006/relationships" id="260" r:id="R0979e10f7fd241fa"/>
    <p:sldId xmlns:r="http://schemas.openxmlformats.org/officeDocument/2006/relationships" id="261" r:id="R1746c5e31e4a47f2"/>
    <p:sldId xmlns:r="http://schemas.openxmlformats.org/officeDocument/2006/relationships" id="262" r:id="Rba93b4ad7e1c4b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a7bcd26b9c4011" /><Relationship Type="http://schemas.openxmlformats.org/officeDocument/2006/relationships/slide" Target="/ppt/slides/slide1.xml" Id="Ra3bc8177b3b24f5a" /><Relationship Type="http://schemas.openxmlformats.org/officeDocument/2006/relationships/slide" Target="/ppt/slides/slide2.xml" Id="Rb1e2bf2942cc4300" /><Relationship Type="http://schemas.openxmlformats.org/officeDocument/2006/relationships/slide" Target="/ppt/slides/slide3.xml" Id="Rd69f9fe612d14903" /><Relationship Type="http://schemas.openxmlformats.org/officeDocument/2006/relationships/slide" Target="/ppt/slides/slide4.xml" Id="Rfeef66bc238b4d4f" /><Relationship Type="http://schemas.openxmlformats.org/officeDocument/2006/relationships/slide" Target="/ppt/slides/slide5.xml" Id="R0979e10f7fd241fa" /><Relationship Type="http://schemas.openxmlformats.org/officeDocument/2006/relationships/slide" Target="/ppt/slides/slide6.xml" Id="R1746c5e31e4a47f2" /><Relationship Type="http://schemas.openxmlformats.org/officeDocument/2006/relationships/slide" Target="/ppt/slides/slide7.xml" Id="Rba93b4ad7e1c4b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9df0da678948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ce87a49e14941" /><Relationship Type="http://schemas.openxmlformats.org/officeDocument/2006/relationships/theme" Target="/ppt/slideMasters/theme/theme1.xml" Id="R9b8aaaad527240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ece87a49e149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acc6c38734c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878cc93f948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2e41f8aba4c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2a0bf87f947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be2e11a7449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ac2ccd1f849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91f26ac254f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KIKKI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KIKKI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KIKKI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KIKKI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KIKKI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KIKKI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232 838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16 672 735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16 744 540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KIKKI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KRISTIN  –  65,6 %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KRISTIN  –  11,5 %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KIKKI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Frederik Stangs gate 31C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930 364 029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KIKKI HOLDING AS</a:t>
            </a:r>
          </a:p>
        </p:txBody>
      </p:sp>
    </p:spTree>
  </p:cSld>
  <p:clrMapOvr>
    <a:masterClrMapping xmlns:a="http://schemas.openxmlformats.org/drawingml/2006/main"/>
  </p:clrMapOvr>
</p:sld>
</file>