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8fd1f408634d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ab9b218ed24137"/>
  </p:sldMasterIdLst>
  <p:sldIdLst>
    <p:sldId xmlns:r="http://schemas.openxmlformats.org/officeDocument/2006/relationships" id="256" r:id="R5550681b57b24652"/>
    <p:sldId xmlns:r="http://schemas.openxmlformats.org/officeDocument/2006/relationships" id="257" r:id="R41d9c5be51394bb5"/>
    <p:sldId xmlns:r="http://schemas.openxmlformats.org/officeDocument/2006/relationships" id="258" r:id="Rf2ae372e3ffd4117"/>
    <p:sldId xmlns:r="http://schemas.openxmlformats.org/officeDocument/2006/relationships" id="259" r:id="R744b13ea11e74be1"/>
    <p:sldId xmlns:r="http://schemas.openxmlformats.org/officeDocument/2006/relationships" id="260" r:id="R76a458b91137499f"/>
    <p:sldId xmlns:r="http://schemas.openxmlformats.org/officeDocument/2006/relationships" id="261" r:id="Rb62c66b9692d4d9b"/>
    <p:sldId xmlns:r="http://schemas.openxmlformats.org/officeDocument/2006/relationships" id="262" r:id="R67f31714ca1442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b9b218ed24137" /><Relationship Type="http://schemas.openxmlformats.org/officeDocument/2006/relationships/slide" Target="/ppt/slides/slide1.xml" Id="R5550681b57b24652" /><Relationship Type="http://schemas.openxmlformats.org/officeDocument/2006/relationships/slide" Target="/ppt/slides/slide2.xml" Id="R41d9c5be51394bb5" /><Relationship Type="http://schemas.openxmlformats.org/officeDocument/2006/relationships/slide" Target="/ppt/slides/slide3.xml" Id="Rf2ae372e3ffd4117" /><Relationship Type="http://schemas.openxmlformats.org/officeDocument/2006/relationships/slide" Target="/ppt/slides/slide4.xml" Id="R744b13ea11e74be1" /><Relationship Type="http://schemas.openxmlformats.org/officeDocument/2006/relationships/slide" Target="/ppt/slides/slide5.xml" Id="R76a458b91137499f" /><Relationship Type="http://schemas.openxmlformats.org/officeDocument/2006/relationships/slide" Target="/ppt/slides/slide6.xml" Id="Rb62c66b9692d4d9b" /><Relationship Type="http://schemas.openxmlformats.org/officeDocument/2006/relationships/slide" Target="/ppt/slides/slide7.xml" Id="R67f31714ca1442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9c4d7c417e4b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23bc0a2c844b9" /><Relationship Type="http://schemas.openxmlformats.org/officeDocument/2006/relationships/theme" Target="/ppt/slideMasters/theme/theme1.xml" Id="Red137e7a318e4d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323bc0a2c844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1c3a0364e47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dd50ecbf240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4451d2b934b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b95d7fcfd4f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5ad2030e440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cbcf73c5644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156011f7044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STÅLAND OG SØNNER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STÅLAND OG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STÅLAND OG SØNNER AS ble etablert [år] og holder til i Høydalsmo.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STÅLAND OG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STÅLAND OG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STÅLAND OG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1 829 940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126 436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858 270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2 042 167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STÅLAND OG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STÅLAND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STÅLAND OG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Øyfjellvegen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3891 Høydalsmo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olav@baservice.no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930 365 270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STÅLAND OG SØNNER AS</a:t>
            </a:r>
          </a:p>
        </p:txBody>
      </p:sp>
    </p:spTree>
  </p:cSld>
  <p:clrMapOvr>
    <a:masterClrMapping xmlns:a="http://schemas.openxmlformats.org/drawingml/2006/main"/>
  </p:clrMapOvr>
</p:sld>
</file>