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a68ab0348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9315b9adb41b6"/>
  </p:sldMasterIdLst>
  <p:sldIdLst>
    <p:sldId xmlns:r="http://schemas.openxmlformats.org/officeDocument/2006/relationships" id="256" r:id="R038125b0ac2d4042"/>
    <p:sldId xmlns:r="http://schemas.openxmlformats.org/officeDocument/2006/relationships" id="257" r:id="R54429a2fce24479b"/>
    <p:sldId xmlns:r="http://schemas.openxmlformats.org/officeDocument/2006/relationships" id="258" r:id="R2078f4dc346e46f5"/>
    <p:sldId xmlns:r="http://schemas.openxmlformats.org/officeDocument/2006/relationships" id="259" r:id="R67ef808437d14b1b"/>
    <p:sldId xmlns:r="http://schemas.openxmlformats.org/officeDocument/2006/relationships" id="260" r:id="R10a76465f42d4abc"/>
    <p:sldId xmlns:r="http://schemas.openxmlformats.org/officeDocument/2006/relationships" id="261" r:id="Rbfca4fcc00284ce2"/>
    <p:sldId xmlns:r="http://schemas.openxmlformats.org/officeDocument/2006/relationships" id="262" r:id="R7cea28fe6204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9315b9adb41b6" /><Relationship Type="http://schemas.openxmlformats.org/officeDocument/2006/relationships/slide" Target="/ppt/slides/slide1.xml" Id="R038125b0ac2d4042" /><Relationship Type="http://schemas.openxmlformats.org/officeDocument/2006/relationships/slide" Target="/ppt/slides/slide2.xml" Id="R54429a2fce24479b" /><Relationship Type="http://schemas.openxmlformats.org/officeDocument/2006/relationships/slide" Target="/ppt/slides/slide3.xml" Id="R2078f4dc346e46f5" /><Relationship Type="http://schemas.openxmlformats.org/officeDocument/2006/relationships/slide" Target="/ppt/slides/slide4.xml" Id="R67ef808437d14b1b" /><Relationship Type="http://schemas.openxmlformats.org/officeDocument/2006/relationships/slide" Target="/ppt/slides/slide5.xml" Id="R10a76465f42d4abc" /><Relationship Type="http://schemas.openxmlformats.org/officeDocument/2006/relationships/slide" Target="/ppt/slides/slide6.xml" Id="Rbfca4fcc00284ce2" /><Relationship Type="http://schemas.openxmlformats.org/officeDocument/2006/relationships/slide" Target="/ppt/slides/slide7.xml" Id="R7cea28fe6204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fb862224a49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a4e27f6f4ff1" /><Relationship Type="http://schemas.openxmlformats.org/officeDocument/2006/relationships/theme" Target="/ppt/slideMasters/theme/theme1.xml" Id="Rcc0b60bd096645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7a4e27f6f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358720464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05c256484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6637e58a4e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4744d0960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b2ac65741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3fa2fad4d43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d4b203222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