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426061b34645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2f3f57016348ca"/>
  </p:sldMasterIdLst>
  <p:sldIdLst>
    <p:sldId xmlns:r="http://schemas.openxmlformats.org/officeDocument/2006/relationships" id="256" r:id="R50696126c697479f"/>
    <p:sldId xmlns:r="http://schemas.openxmlformats.org/officeDocument/2006/relationships" id="257" r:id="R378f4cb9b66b44d0"/>
    <p:sldId xmlns:r="http://schemas.openxmlformats.org/officeDocument/2006/relationships" id="258" r:id="R74fa34d20c064fa7"/>
    <p:sldId xmlns:r="http://schemas.openxmlformats.org/officeDocument/2006/relationships" id="259" r:id="R84488c0a483941b3"/>
    <p:sldId xmlns:r="http://schemas.openxmlformats.org/officeDocument/2006/relationships" id="260" r:id="Rebe822c20f7a4082"/>
    <p:sldId xmlns:r="http://schemas.openxmlformats.org/officeDocument/2006/relationships" id="261" r:id="R905bf2fd9af64892"/>
    <p:sldId xmlns:r="http://schemas.openxmlformats.org/officeDocument/2006/relationships" id="262" r:id="Rf34d67f38cc74d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2f3f57016348ca" /><Relationship Type="http://schemas.openxmlformats.org/officeDocument/2006/relationships/slide" Target="/ppt/slides/slide1.xml" Id="R50696126c697479f" /><Relationship Type="http://schemas.openxmlformats.org/officeDocument/2006/relationships/slide" Target="/ppt/slides/slide2.xml" Id="R378f4cb9b66b44d0" /><Relationship Type="http://schemas.openxmlformats.org/officeDocument/2006/relationships/slide" Target="/ppt/slides/slide3.xml" Id="R74fa34d20c064fa7" /><Relationship Type="http://schemas.openxmlformats.org/officeDocument/2006/relationships/slide" Target="/ppt/slides/slide4.xml" Id="R84488c0a483941b3" /><Relationship Type="http://schemas.openxmlformats.org/officeDocument/2006/relationships/slide" Target="/ppt/slides/slide5.xml" Id="Rebe822c20f7a4082" /><Relationship Type="http://schemas.openxmlformats.org/officeDocument/2006/relationships/slide" Target="/ppt/slides/slide6.xml" Id="R905bf2fd9af64892" /><Relationship Type="http://schemas.openxmlformats.org/officeDocument/2006/relationships/slide" Target="/ppt/slides/slide7.xml" Id="Rf34d67f38cc74d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e43d5c667c49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4e04e753e4dbb" /><Relationship Type="http://schemas.openxmlformats.org/officeDocument/2006/relationships/theme" Target="/ppt/slideMasters/theme/theme1.xml" Id="R6af3bf81960d41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f4e04e753e4d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7b0f4f6e848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2fdafac4d48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7162e1c7d4b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c93bc346a48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74ecf7bfd4f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09eb0801841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da401c21e4e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VIBEKE ARVESEN ASPDAL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VIBEKE ARVESEN ASPDAL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VIBEKE ARVESEN ASPDAL HOLDING AS ble etablert [år] og holder til i Engenes.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VIBEKE ARVESEN ASPDAL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VIBEKE ARVESEN ASPDAL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VIBEKE ARVESEN ASPDAL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16 200 622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20 707 052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VIBEKE ARVESEN ASPDAL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ASPDAL VIBEKE M ARVESEN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VIBEKE ARVESEN ASPDAL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Andørjaveien 1609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9455 Engenes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930 367 311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VIBEKE ARVESEN ASPDAL HOLDING AS</a:t>
            </a:r>
          </a:p>
        </p:txBody>
      </p:sp>
    </p:spTree>
  </p:cSld>
  <p:clrMapOvr>
    <a:masterClrMapping xmlns:a="http://schemas.openxmlformats.org/drawingml/2006/main"/>
  </p:clrMapOvr>
</p:sld>
</file>