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ebbe5632fee4c5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e49e5e3737d472b"/>
  </p:sldMasterIdLst>
  <p:sldIdLst>
    <p:sldId xmlns:r="http://schemas.openxmlformats.org/officeDocument/2006/relationships" id="256" r:id="Re94448c3b4754cae"/>
    <p:sldId xmlns:r="http://schemas.openxmlformats.org/officeDocument/2006/relationships" id="257" r:id="R3c9d48d49d884211"/>
    <p:sldId xmlns:r="http://schemas.openxmlformats.org/officeDocument/2006/relationships" id="258" r:id="R1be2185d38764ae4"/>
    <p:sldId xmlns:r="http://schemas.openxmlformats.org/officeDocument/2006/relationships" id="259" r:id="R5c971a47fdbd4c08"/>
    <p:sldId xmlns:r="http://schemas.openxmlformats.org/officeDocument/2006/relationships" id="260" r:id="R8a832f2444d04374"/>
    <p:sldId xmlns:r="http://schemas.openxmlformats.org/officeDocument/2006/relationships" id="261" r:id="R011ebd6cf0af4516"/>
    <p:sldId xmlns:r="http://schemas.openxmlformats.org/officeDocument/2006/relationships" id="262" r:id="R3007f26d2dd2465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49e5e3737d472b" /><Relationship Type="http://schemas.openxmlformats.org/officeDocument/2006/relationships/slide" Target="/ppt/slides/slide1.xml" Id="Re94448c3b4754cae" /><Relationship Type="http://schemas.openxmlformats.org/officeDocument/2006/relationships/slide" Target="/ppt/slides/slide2.xml" Id="R3c9d48d49d884211" /><Relationship Type="http://schemas.openxmlformats.org/officeDocument/2006/relationships/slide" Target="/ppt/slides/slide3.xml" Id="R1be2185d38764ae4" /><Relationship Type="http://schemas.openxmlformats.org/officeDocument/2006/relationships/slide" Target="/ppt/slides/slide4.xml" Id="R5c971a47fdbd4c08" /><Relationship Type="http://schemas.openxmlformats.org/officeDocument/2006/relationships/slide" Target="/ppt/slides/slide5.xml" Id="R8a832f2444d04374" /><Relationship Type="http://schemas.openxmlformats.org/officeDocument/2006/relationships/slide" Target="/ppt/slides/slide6.xml" Id="R011ebd6cf0af4516" /><Relationship Type="http://schemas.openxmlformats.org/officeDocument/2006/relationships/slide" Target="/ppt/slides/slide7.xml" Id="R3007f26d2dd2465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aa189458d64fc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b2b6a3ab834610" /><Relationship Type="http://schemas.openxmlformats.org/officeDocument/2006/relationships/theme" Target="/ppt/slideMasters/theme/theme1.xml" Id="R6d0682b4509545b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2b2b6a3ab8346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5a422e3a3843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ef4f6800a04f7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f3f088a9fb49d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99acadf3984ae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c851b26515465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27df15707a431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f714ddd8cf4a2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INGER-ANNE ARVESEN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INGER-ANNE ARVESEN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INGER-ANNE ARVESEN HOLDING AS ble etablert [år] og holder til i Straumsgrend.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INGER-ANNE ARVESEN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INGER-ANNE ARVESEN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INGER-ANNE ARVESEN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−17 459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−13 618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22 201 429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23 213 429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INGER-ANNE ARVESEN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ARVESEN INGER ANNE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INGER-ANNE ARVESEN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Rekdalsveien 127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5151 Straumsgrend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930 367 346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INGER-ANNE ARVESEN HOLDING AS</a:t>
            </a:r>
          </a:p>
        </p:txBody>
      </p:sp>
    </p:spTree>
  </p:cSld>
  <p:clrMapOvr>
    <a:masterClrMapping xmlns:a="http://schemas.openxmlformats.org/drawingml/2006/main"/>
  </p:clrMapOvr>
</p:sld>
</file>