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27c22f84a1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651de4a2034026"/>
  </p:sldMasterIdLst>
  <p:sldIdLst>
    <p:sldId xmlns:r="http://schemas.openxmlformats.org/officeDocument/2006/relationships" id="256" r:id="Rf239e69d53414e16"/>
    <p:sldId xmlns:r="http://schemas.openxmlformats.org/officeDocument/2006/relationships" id="257" r:id="R6ba07b9b94cd4963"/>
    <p:sldId xmlns:r="http://schemas.openxmlformats.org/officeDocument/2006/relationships" id="258" r:id="R5c284f42a93f4f5b"/>
    <p:sldId xmlns:r="http://schemas.openxmlformats.org/officeDocument/2006/relationships" id="259" r:id="R96a673074a124342"/>
    <p:sldId xmlns:r="http://schemas.openxmlformats.org/officeDocument/2006/relationships" id="260" r:id="Rb8dc41ea7b034b33"/>
    <p:sldId xmlns:r="http://schemas.openxmlformats.org/officeDocument/2006/relationships" id="261" r:id="R6c283effb1b4470c"/>
    <p:sldId xmlns:r="http://schemas.openxmlformats.org/officeDocument/2006/relationships" id="262" r:id="R82780109d15240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651de4a2034026" /><Relationship Type="http://schemas.openxmlformats.org/officeDocument/2006/relationships/slide" Target="/ppt/slides/slide1.xml" Id="Rf239e69d53414e16" /><Relationship Type="http://schemas.openxmlformats.org/officeDocument/2006/relationships/slide" Target="/ppt/slides/slide2.xml" Id="R6ba07b9b94cd4963" /><Relationship Type="http://schemas.openxmlformats.org/officeDocument/2006/relationships/slide" Target="/ppt/slides/slide3.xml" Id="R5c284f42a93f4f5b" /><Relationship Type="http://schemas.openxmlformats.org/officeDocument/2006/relationships/slide" Target="/ppt/slides/slide4.xml" Id="R96a673074a124342" /><Relationship Type="http://schemas.openxmlformats.org/officeDocument/2006/relationships/slide" Target="/ppt/slides/slide5.xml" Id="Rb8dc41ea7b034b33" /><Relationship Type="http://schemas.openxmlformats.org/officeDocument/2006/relationships/slide" Target="/ppt/slides/slide6.xml" Id="R6c283effb1b4470c" /><Relationship Type="http://schemas.openxmlformats.org/officeDocument/2006/relationships/slide" Target="/ppt/slides/slide7.xml" Id="R82780109d15240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fe6d1a0c3045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7d3b30b224984" /><Relationship Type="http://schemas.openxmlformats.org/officeDocument/2006/relationships/theme" Target="/ppt/slideMasters/theme/theme1.xml" Id="R4ce8895809d143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a7d3b30b2249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74f608ffe4c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98edb049043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b9c2b0f0e45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4952943e34f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28ab9c70943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9ddf526754b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023bbc5a74a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ERIKSEN-INVEST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ERIKSEN-INVEST AS ble etablert [år] og holder til i Harestua.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−158 567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8 744 791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11 307 067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12 808 066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Klemmavegen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2743 Harestua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930 374 539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