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0c8f57c71545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7494298c46411d"/>
  </p:sldMasterIdLst>
  <p:sldIdLst>
    <p:sldId xmlns:r="http://schemas.openxmlformats.org/officeDocument/2006/relationships" id="256" r:id="Rb8b45c4624ce4cdb"/>
    <p:sldId xmlns:r="http://schemas.openxmlformats.org/officeDocument/2006/relationships" id="257" r:id="Rc7512b67cf6041ac"/>
    <p:sldId xmlns:r="http://schemas.openxmlformats.org/officeDocument/2006/relationships" id="258" r:id="R997e4331821043c7"/>
    <p:sldId xmlns:r="http://schemas.openxmlformats.org/officeDocument/2006/relationships" id="259" r:id="R39a2f562aea2475b"/>
    <p:sldId xmlns:r="http://schemas.openxmlformats.org/officeDocument/2006/relationships" id="260" r:id="R5bf7739775134014"/>
    <p:sldId xmlns:r="http://schemas.openxmlformats.org/officeDocument/2006/relationships" id="261" r:id="R51a738c429b64538"/>
    <p:sldId xmlns:r="http://schemas.openxmlformats.org/officeDocument/2006/relationships" id="262" r:id="R46a4a9f88d7d4c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494298c46411d" /><Relationship Type="http://schemas.openxmlformats.org/officeDocument/2006/relationships/slide" Target="/ppt/slides/slide1.xml" Id="Rb8b45c4624ce4cdb" /><Relationship Type="http://schemas.openxmlformats.org/officeDocument/2006/relationships/slide" Target="/ppt/slides/slide2.xml" Id="Rc7512b67cf6041ac" /><Relationship Type="http://schemas.openxmlformats.org/officeDocument/2006/relationships/slide" Target="/ppt/slides/slide3.xml" Id="R997e4331821043c7" /><Relationship Type="http://schemas.openxmlformats.org/officeDocument/2006/relationships/slide" Target="/ppt/slides/slide4.xml" Id="R39a2f562aea2475b" /><Relationship Type="http://schemas.openxmlformats.org/officeDocument/2006/relationships/slide" Target="/ppt/slides/slide5.xml" Id="R5bf7739775134014" /><Relationship Type="http://schemas.openxmlformats.org/officeDocument/2006/relationships/slide" Target="/ppt/slides/slide6.xml" Id="R51a738c429b64538" /><Relationship Type="http://schemas.openxmlformats.org/officeDocument/2006/relationships/slide" Target="/ppt/slides/slide7.xml" Id="R46a4a9f88d7d4c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ab21b971743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da2baa905481c" /><Relationship Type="http://schemas.openxmlformats.org/officeDocument/2006/relationships/theme" Target="/ppt/slideMasters/theme/theme1.xml" Id="R810834100b2d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da2baa90548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41dfdfe69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9620f619b4f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ff027734d49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69a477f72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9a00989944c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385cf55974b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f54cca0dd45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ADMARIN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ADMARIN AS ble etablert [år] og holder til i Kleppstad.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591 640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FOREST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Brennaveien 1170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8313 Kleppstad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