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7fdf160c4140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d1942ff2644e91"/>
  </p:sldMasterIdLst>
  <p:sldIdLst>
    <p:sldId xmlns:r="http://schemas.openxmlformats.org/officeDocument/2006/relationships" id="256" r:id="Re730c2311e244f92"/>
    <p:sldId xmlns:r="http://schemas.openxmlformats.org/officeDocument/2006/relationships" id="257" r:id="R42e93465098f436c"/>
    <p:sldId xmlns:r="http://schemas.openxmlformats.org/officeDocument/2006/relationships" id="258" r:id="R4a8e05db0caf4f5b"/>
    <p:sldId xmlns:r="http://schemas.openxmlformats.org/officeDocument/2006/relationships" id="259" r:id="R934b00ed9fce4a81"/>
    <p:sldId xmlns:r="http://schemas.openxmlformats.org/officeDocument/2006/relationships" id="260" r:id="R4f8f2fa57e294a75"/>
    <p:sldId xmlns:r="http://schemas.openxmlformats.org/officeDocument/2006/relationships" id="261" r:id="R20c3d9c88c394c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1942ff2644e91" /><Relationship Type="http://schemas.openxmlformats.org/officeDocument/2006/relationships/slide" Target="/ppt/slides/slide1.xml" Id="Re730c2311e244f92" /><Relationship Type="http://schemas.openxmlformats.org/officeDocument/2006/relationships/slide" Target="/ppt/slides/slide2.xml" Id="R42e93465098f436c" /><Relationship Type="http://schemas.openxmlformats.org/officeDocument/2006/relationships/slide" Target="/ppt/slides/slide3.xml" Id="R4a8e05db0caf4f5b" /><Relationship Type="http://schemas.openxmlformats.org/officeDocument/2006/relationships/slide" Target="/ppt/slides/slide4.xml" Id="R934b00ed9fce4a81" /><Relationship Type="http://schemas.openxmlformats.org/officeDocument/2006/relationships/slide" Target="/ppt/slides/slide5.xml" Id="R4f8f2fa57e294a75" /><Relationship Type="http://schemas.openxmlformats.org/officeDocument/2006/relationships/slide" Target="/ppt/slides/slide6.xml" Id="R20c3d9c88c394c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c9883b25f4c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2147021e84260" /><Relationship Type="http://schemas.openxmlformats.org/officeDocument/2006/relationships/theme" Target="/ppt/slideMasters/theme/theme1.xml" Id="Rcb7891a8db1d48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d2147021e842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5c1dd6d624b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81509b37d4b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414bb68cf4d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aae3793834a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c7c1792c24c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27d57a80146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 4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KAPITAL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