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b6fe77327040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5bfb64f4c947d5"/>
  </p:sldMasterIdLst>
  <p:sldIdLst>
    <p:sldId xmlns:r="http://schemas.openxmlformats.org/officeDocument/2006/relationships" id="256" r:id="R3cf0c4239765422c"/>
    <p:sldId xmlns:r="http://schemas.openxmlformats.org/officeDocument/2006/relationships" id="257" r:id="Rb273fa22821d4ea7"/>
    <p:sldId xmlns:r="http://schemas.openxmlformats.org/officeDocument/2006/relationships" id="258" r:id="Rda464e419c6341e2"/>
    <p:sldId xmlns:r="http://schemas.openxmlformats.org/officeDocument/2006/relationships" id="259" r:id="R3a67047840c34ca3"/>
    <p:sldId xmlns:r="http://schemas.openxmlformats.org/officeDocument/2006/relationships" id="260" r:id="R356e4f8e378e474d"/>
    <p:sldId xmlns:r="http://schemas.openxmlformats.org/officeDocument/2006/relationships" id="261" r:id="Rfb3ff487ff764dca"/>
    <p:sldId xmlns:r="http://schemas.openxmlformats.org/officeDocument/2006/relationships" id="262" r:id="Rdc7062512c194c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5bfb64f4c947d5" /><Relationship Type="http://schemas.openxmlformats.org/officeDocument/2006/relationships/slide" Target="/ppt/slides/slide1.xml" Id="R3cf0c4239765422c" /><Relationship Type="http://schemas.openxmlformats.org/officeDocument/2006/relationships/slide" Target="/ppt/slides/slide2.xml" Id="Rb273fa22821d4ea7" /><Relationship Type="http://schemas.openxmlformats.org/officeDocument/2006/relationships/slide" Target="/ppt/slides/slide3.xml" Id="Rda464e419c6341e2" /><Relationship Type="http://schemas.openxmlformats.org/officeDocument/2006/relationships/slide" Target="/ppt/slides/slide4.xml" Id="R3a67047840c34ca3" /><Relationship Type="http://schemas.openxmlformats.org/officeDocument/2006/relationships/slide" Target="/ppt/slides/slide5.xml" Id="R356e4f8e378e474d" /><Relationship Type="http://schemas.openxmlformats.org/officeDocument/2006/relationships/slide" Target="/ppt/slides/slide6.xml" Id="Rfb3ff487ff764dca" /><Relationship Type="http://schemas.openxmlformats.org/officeDocument/2006/relationships/slide" Target="/ppt/slides/slide7.xml" Id="Rdc7062512c194c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12818c572e49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04b547a00466e" /><Relationship Type="http://schemas.openxmlformats.org/officeDocument/2006/relationships/theme" Target="/ppt/slideMasters/theme/theme1.xml" Id="R4e38480827dc4e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004b547a0046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cb770e7b746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4051c54ea40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15aaec31146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2c857ff664e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ee953615540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422c9a82d44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46443a06f43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BOLAKS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BOLAKS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BOLAKS ble etablert [år] og holder til i Eikelandsosen.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BOLAKS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BOLAKS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BOLAKS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1 009 158 140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48 109 217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30 835 149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252 867 221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556 472 856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BOLAKS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BOLAKS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Fusavegen 281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5640 Eikelandsosen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58 06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bolaks@bolaks.no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www.bolaks.no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930 391 328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BOLAKS</a:t>
            </a:r>
          </a:p>
        </p:txBody>
      </p:sp>
    </p:spTree>
  </p:cSld>
  <p:clrMapOvr>
    <a:masterClrMapping xmlns:a="http://schemas.openxmlformats.org/drawingml/2006/main"/>
  </p:clrMapOvr>
</p:sld>
</file>