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7c6f976a24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6fa5d4dc8440a"/>
  </p:sldMasterIdLst>
  <p:sldIdLst>
    <p:sldId xmlns:r="http://schemas.openxmlformats.org/officeDocument/2006/relationships" id="256" r:id="R140b1c99695e4576"/>
    <p:sldId xmlns:r="http://schemas.openxmlformats.org/officeDocument/2006/relationships" id="257" r:id="Raef5b1a2be4b4509"/>
    <p:sldId xmlns:r="http://schemas.openxmlformats.org/officeDocument/2006/relationships" id="258" r:id="R53705b3127324220"/>
    <p:sldId xmlns:r="http://schemas.openxmlformats.org/officeDocument/2006/relationships" id="259" r:id="Rc3021d4f4c1f4f3e"/>
    <p:sldId xmlns:r="http://schemas.openxmlformats.org/officeDocument/2006/relationships" id="260" r:id="Rda46c975c2694fee"/>
    <p:sldId xmlns:r="http://schemas.openxmlformats.org/officeDocument/2006/relationships" id="261" r:id="Rb5f6b4dc753f45bf"/>
    <p:sldId xmlns:r="http://schemas.openxmlformats.org/officeDocument/2006/relationships" id="262" r:id="R08737d4666ac41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6fa5d4dc8440a" /><Relationship Type="http://schemas.openxmlformats.org/officeDocument/2006/relationships/slide" Target="/ppt/slides/slide1.xml" Id="R140b1c99695e4576" /><Relationship Type="http://schemas.openxmlformats.org/officeDocument/2006/relationships/slide" Target="/ppt/slides/slide2.xml" Id="Raef5b1a2be4b4509" /><Relationship Type="http://schemas.openxmlformats.org/officeDocument/2006/relationships/slide" Target="/ppt/slides/slide3.xml" Id="R53705b3127324220" /><Relationship Type="http://schemas.openxmlformats.org/officeDocument/2006/relationships/slide" Target="/ppt/slides/slide4.xml" Id="Rc3021d4f4c1f4f3e" /><Relationship Type="http://schemas.openxmlformats.org/officeDocument/2006/relationships/slide" Target="/ppt/slides/slide5.xml" Id="Rda46c975c2694fee" /><Relationship Type="http://schemas.openxmlformats.org/officeDocument/2006/relationships/slide" Target="/ppt/slides/slide6.xml" Id="Rb5f6b4dc753f45bf" /><Relationship Type="http://schemas.openxmlformats.org/officeDocument/2006/relationships/slide" Target="/ppt/slides/slide7.xml" Id="R08737d4666ac41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43058a6614f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5366cf8194067" /><Relationship Type="http://schemas.openxmlformats.org/officeDocument/2006/relationships/theme" Target="/ppt/slideMasters/theme/theme1.xml" Id="R57519248e0d243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5366cf81940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b9bd6aae2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01d8d6fb8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777c4475d4c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3676055c740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4ca82d04a44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6306c59cf49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70d6f0a4b49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&amp; LUNDAL REVISJONSSELSKAP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930 443 069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