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0fd0781c6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fe11f4a374912"/>
  </p:sldMasterIdLst>
  <p:sldIdLst>
    <p:sldId xmlns:r="http://schemas.openxmlformats.org/officeDocument/2006/relationships" id="256" r:id="Rc4a257519615477d"/>
    <p:sldId xmlns:r="http://schemas.openxmlformats.org/officeDocument/2006/relationships" id="257" r:id="Re19a490f80c94eb3"/>
    <p:sldId xmlns:r="http://schemas.openxmlformats.org/officeDocument/2006/relationships" id="258" r:id="R1deffb0a6ad04475"/>
    <p:sldId xmlns:r="http://schemas.openxmlformats.org/officeDocument/2006/relationships" id="259" r:id="Rafd99bb3576b4314"/>
    <p:sldId xmlns:r="http://schemas.openxmlformats.org/officeDocument/2006/relationships" id="260" r:id="R8f8c713cca8043a4"/>
    <p:sldId xmlns:r="http://schemas.openxmlformats.org/officeDocument/2006/relationships" id="261" r:id="R813929121a754e80"/>
    <p:sldId xmlns:r="http://schemas.openxmlformats.org/officeDocument/2006/relationships" id="262" r:id="Re8a506894d97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fe11f4a374912" /><Relationship Type="http://schemas.openxmlformats.org/officeDocument/2006/relationships/slide" Target="/ppt/slides/slide1.xml" Id="Rc4a257519615477d" /><Relationship Type="http://schemas.openxmlformats.org/officeDocument/2006/relationships/slide" Target="/ppt/slides/slide2.xml" Id="Re19a490f80c94eb3" /><Relationship Type="http://schemas.openxmlformats.org/officeDocument/2006/relationships/slide" Target="/ppt/slides/slide3.xml" Id="R1deffb0a6ad04475" /><Relationship Type="http://schemas.openxmlformats.org/officeDocument/2006/relationships/slide" Target="/ppt/slides/slide4.xml" Id="Rafd99bb3576b4314" /><Relationship Type="http://schemas.openxmlformats.org/officeDocument/2006/relationships/slide" Target="/ppt/slides/slide5.xml" Id="R8f8c713cca8043a4" /><Relationship Type="http://schemas.openxmlformats.org/officeDocument/2006/relationships/slide" Target="/ppt/slides/slide6.xml" Id="R813929121a754e80" /><Relationship Type="http://schemas.openxmlformats.org/officeDocument/2006/relationships/slide" Target="/ppt/slides/slide7.xml" Id="Re8a506894d97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64173a872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6b120bfb474a" /><Relationship Type="http://schemas.openxmlformats.org/officeDocument/2006/relationships/theme" Target="/ppt/slideMasters/theme/theme1.xml" Id="Rbaf7ed9a7f75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16b120bfb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074ea245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3be4698b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6dc066e7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68d60d0d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3f4f96bb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f0bce47e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61a066e29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ADVISORS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ADVISORS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PETTER CHRISTIANSEN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VICTOR PARKER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ØSTRÅDAL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KJØNIKSEN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MATRE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Petter Christiansen, Skansen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jopet@mooresor.no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930 444 596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ADVISORS SØR AS</a:t>
            </a:r>
          </a:p>
        </p:txBody>
      </p:sp>
    </p:spTree>
  </p:cSld>
  <p:clrMapOvr>
    <a:masterClrMapping xmlns:a="http://schemas.openxmlformats.org/drawingml/2006/main"/>
  </p:clrMapOvr>
</p:sld>
</file>