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248a20cdf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07644e28e45ae"/>
  </p:sldMasterIdLst>
  <p:sldIdLst>
    <p:sldId xmlns:r="http://schemas.openxmlformats.org/officeDocument/2006/relationships" id="256" r:id="R2eaaf00069df4a0a"/>
    <p:sldId xmlns:r="http://schemas.openxmlformats.org/officeDocument/2006/relationships" id="257" r:id="Rd9728c3555764cf1"/>
    <p:sldId xmlns:r="http://schemas.openxmlformats.org/officeDocument/2006/relationships" id="258" r:id="Rd1ca8bd86a544660"/>
    <p:sldId xmlns:r="http://schemas.openxmlformats.org/officeDocument/2006/relationships" id="259" r:id="R7f3edf16c41b4e08"/>
    <p:sldId xmlns:r="http://schemas.openxmlformats.org/officeDocument/2006/relationships" id="260" r:id="R67d81f5a1e264b29"/>
    <p:sldId xmlns:r="http://schemas.openxmlformats.org/officeDocument/2006/relationships" id="261" r:id="Ra2e4e8326c044e97"/>
    <p:sldId xmlns:r="http://schemas.openxmlformats.org/officeDocument/2006/relationships" id="262" r:id="R1cbd77fefee04a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07644e28e45ae" /><Relationship Type="http://schemas.openxmlformats.org/officeDocument/2006/relationships/slide" Target="/ppt/slides/slide1.xml" Id="R2eaaf00069df4a0a" /><Relationship Type="http://schemas.openxmlformats.org/officeDocument/2006/relationships/slide" Target="/ppt/slides/slide2.xml" Id="Rd9728c3555764cf1" /><Relationship Type="http://schemas.openxmlformats.org/officeDocument/2006/relationships/slide" Target="/ppt/slides/slide3.xml" Id="Rd1ca8bd86a544660" /><Relationship Type="http://schemas.openxmlformats.org/officeDocument/2006/relationships/slide" Target="/ppt/slides/slide4.xml" Id="R7f3edf16c41b4e08" /><Relationship Type="http://schemas.openxmlformats.org/officeDocument/2006/relationships/slide" Target="/ppt/slides/slide5.xml" Id="R67d81f5a1e264b29" /><Relationship Type="http://schemas.openxmlformats.org/officeDocument/2006/relationships/slide" Target="/ppt/slides/slide6.xml" Id="Ra2e4e8326c044e97" /><Relationship Type="http://schemas.openxmlformats.org/officeDocument/2006/relationships/slide" Target="/ppt/slides/slide7.xml" Id="R1cbd77fefee04a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b7d3200a149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d0de8ba354fba" /><Relationship Type="http://schemas.openxmlformats.org/officeDocument/2006/relationships/theme" Target="/ppt/slideMasters/theme/theme1.xml" Id="Rb3ca694b0753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d0de8ba35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8e8dc651b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28580b7c4f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12817c94d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c8a6e353742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38d2d253b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caba1dcc84f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723dcdfcd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Arbiensgt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Arbiensgt 8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57 440 425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57 539 237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KRISTI C G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KJELL IVAR WEFRING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KJELL IVAR WEFRING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KRISTI C G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 G. Bache, Eckersbergs gate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33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930 455 601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