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b0c5c9c4cc40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ee287dbcc4b0c"/>
  </p:sldMasterIdLst>
  <p:sldIdLst>
    <p:sldId xmlns:r="http://schemas.openxmlformats.org/officeDocument/2006/relationships" id="256" r:id="Rf73235507ad44dc6"/>
    <p:sldId xmlns:r="http://schemas.openxmlformats.org/officeDocument/2006/relationships" id="257" r:id="R983b5b8bc0a54bc3"/>
    <p:sldId xmlns:r="http://schemas.openxmlformats.org/officeDocument/2006/relationships" id="258" r:id="R67a72952f9ef4e7e"/>
    <p:sldId xmlns:r="http://schemas.openxmlformats.org/officeDocument/2006/relationships" id="259" r:id="R276ccc15fffb4a4e"/>
    <p:sldId xmlns:r="http://schemas.openxmlformats.org/officeDocument/2006/relationships" id="260" r:id="Rf3d1aa4720834042"/>
    <p:sldId xmlns:r="http://schemas.openxmlformats.org/officeDocument/2006/relationships" id="261" r:id="R27e63006f65e4d00"/>
    <p:sldId xmlns:r="http://schemas.openxmlformats.org/officeDocument/2006/relationships" id="262" r:id="Rdd7cb488684c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ee287dbcc4b0c" /><Relationship Type="http://schemas.openxmlformats.org/officeDocument/2006/relationships/slide" Target="/ppt/slides/slide1.xml" Id="Rf73235507ad44dc6" /><Relationship Type="http://schemas.openxmlformats.org/officeDocument/2006/relationships/slide" Target="/ppt/slides/slide2.xml" Id="R983b5b8bc0a54bc3" /><Relationship Type="http://schemas.openxmlformats.org/officeDocument/2006/relationships/slide" Target="/ppt/slides/slide3.xml" Id="R67a72952f9ef4e7e" /><Relationship Type="http://schemas.openxmlformats.org/officeDocument/2006/relationships/slide" Target="/ppt/slides/slide4.xml" Id="R276ccc15fffb4a4e" /><Relationship Type="http://schemas.openxmlformats.org/officeDocument/2006/relationships/slide" Target="/ppt/slides/slide5.xml" Id="Rf3d1aa4720834042" /><Relationship Type="http://schemas.openxmlformats.org/officeDocument/2006/relationships/slide" Target="/ppt/slides/slide6.xml" Id="R27e63006f65e4d00" /><Relationship Type="http://schemas.openxmlformats.org/officeDocument/2006/relationships/slide" Target="/ppt/slides/slide7.xml" Id="Rdd7cb488684c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48f1dc8fe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4f41f2bb94e7b" /><Relationship Type="http://schemas.openxmlformats.org/officeDocument/2006/relationships/theme" Target="/ppt/slideMasters/theme/theme1.xml" Id="R1cb0730d4d9d40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4f41f2bb94e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6ab48bb074e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e6bc67eb346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ee94f8a9942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6b96b44dd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5f21daba8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8d781592a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a8494231149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DFB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DFB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DFB AS</a:t>
            </a:r>
          </a:p>
        </p:txBody>
      </p:sp>
    </p:spTree>
  </p:cSld>
  <p:clrMapOvr>
    <a:masterClrMapping xmlns:a="http://schemas.openxmlformats.org/drawingml/2006/main"/>
  </p:clrMapOvr>
</p:sld>
</file>