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9178b31e26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25be1356b144df"/>
  </p:sldMasterIdLst>
  <p:sldIdLst>
    <p:sldId xmlns:r="http://schemas.openxmlformats.org/officeDocument/2006/relationships" id="256" r:id="R7d70e35ded164f3b"/>
    <p:sldId xmlns:r="http://schemas.openxmlformats.org/officeDocument/2006/relationships" id="257" r:id="R0af32d6afac6493c"/>
    <p:sldId xmlns:r="http://schemas.openxmlformats.org/officeDocument/2006/relationships" id="258" r:id="R7a6a9553a4894ae9"/>
    <p:sldId xmlns:r="http://schemas.openxmlformats.org/officeDocument/2006/relationships" id="259" r:id="Rde6cc8bc49644715"/>
    <p:sldId xmlns:r="http://schemas.openxmlformats.org/officeDocument/2006/relationships" id="260" r:id="R1bab1f4c21cc4a4c"/>
    <p:sldId xmlns:r="http://schemas.openxmlformats.org/officeDocument/2006/relationships" id="261" r:id="Rbeca03a77d484fb3"/>
    <p:sldId xmlns:r="http://schemas.openxmlformats.org/officeDocument/2006/relationships" id="262" r:id="Ra7b180fefabc4e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5be1356b144df" /><Relationship Type="http://schemas.openxmlformats.org/officeDocument/2006/relationships/slide" Target="/ppt/slides/slide1.xml" Id="R7d70e35ded164f3b" /><Relationship Type="http://schemas.openxmlformats.org/officeDocument/2006/relationships/slide" Target="/ppt/slides/slide2.xml" Id="R0af32d6afac6493c" /><Relationship Type="http://schemas.openxmlformats.org/officeDocument/2006/relationships/slide" Target="/ppt/slides/slide3.xml" Id="R7a6a9553a4894ae9" /><Relationship Type="http://schemas.openxmlformats.org/officeDocument/2006/relationships/slide" Target="/ppt/slides/slide4.xml" Id="Rde6cc8bc49644715" /><Relationship Type="http://schemas.openxmlformats.org/officeDocument/2006/relationships/slide" Target="/ppt/slides/slide5.xml" Id="R1bab1f4c21cc4a4c" /><Relationship Type="http://schemas.openxmlformats.org/officeDocument/2006/relationships/slide" Target="/ppt/slides/slide6.xml" Id="Rbeca03a77d484fb3" /><Relationship Type="http://schemas.openxmlformats.org/officeDocument/2006/relationships/slide" Target="/ppt/slides/slide7.xml" Id="Ra7b180fefabc4e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79f44fe194e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793f04e8a4556" /><Relationship Type="http://schemas.openxmlformats.org/officeDocument/2006/relationships/theme" Target="/ppt/slideMasters/theme/theme1.xml" Id="Rfc6f0c9b6fed46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4793f04e8a45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486a2864747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25bdc16224c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c17aebe8a40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12591795b42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0e9f7e59d47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d55c8b4d542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7954ef7684d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