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8326c47b3344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0f998615454fd5"/>
  </p:sldMasterIdLst>
  <p:sldIdLst>
    <p:sldId xmlns:r="http://schemas.openxmlformats.org/officeDocument/2006/relationships" id="256" r:id="R37b28ca473794298"/>
    <p:sldId xmlns:r="http://schemas.openxmlformats.org/officeDocument/2006/relationships" id="257" r:id="R2f239a32b0154bb0"/>
    <p:sldId xmlns:r="http://schemas.openxmlformats.org/officeDocument/2006/relationships" id="258" r:id="R28848e033579444b"/>
    <p:sldId xmlns:r="http://schemas.openxmlformats.org/officeDocument/2006/relationships" id="259" r:id="Rb642c4c850a84fa3"/>
    <p:sldId xmlns:r="http://schemas.openxmlformats.org/officeDocument/2006/relationships" id="260" r:id="R00bc9056aa4c4cbd"/>
    <p:sldId xmlns:r="http://schemas.openxmlformats.org/officeDocument/2006/relationships" id="261" r:id="R7ad90f45a28c4406"/>
    <p:sldId xmlns:r="http://schemas.openxmlformats.org/officeDocument/2006/relationships" id="262" r:id="R94775d223c9840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0f998615454fd5" /><Relationship Type="http://schemas.openxmlformats.org/officeDocument/2006/relationships/slide" Target="/ppt/slides/slide1.xml" Id="R37b28ca473794298" /><Relationship Type="http://schemas.openxmlformats.org/officeDocument/2006/relationships/slide" Target="/ppt/slides/slide2.xml" Id="R2f239a32b0154bb0" /><Relationship Type="http://schemas.openxmlformats.org/officeDocument/2006/relationships/slide" Target="/ppt/slides/slide3.xml" Id="R28848e033579444b" /><Relationship Type="http://schemas.openxmlformats.org/officeDocument/2006/relationships/slide" Target="/ppt/slides/slide4.xml" Id="Rb642c4c850a84fa3" /><Relationship Type="http://schemas.openxmlformats.org/officeDocument/2006/relationships/slide" Target="/ppt/slides/slide5.xml" Id="R00bc9056aa4c4cbd" /><Relationship Type="http://schemas.openxmlformats.org/officeDocument/2006/relationships/slide" Target="/ppt/slides/slide6.xml" Id="R7ad90f45a28c4406" /><Relationship Type="http://schemas.openxmlformats.org/officeDocument/2006/relationships/slide" Target="/ppt/slides/slide7.xml" Id="R94775d223c9840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31c921fec346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ff45368544690" /><Relationship Type="http://schemas.openxmlformats.org/officeDocument/2006/relationships/theme" Target="/ppt/slideMasters/theme/theme1.xml" Id="R8633bc94483545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cff453685446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8fe54cae04e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f61fc085d42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ea4ff24cd44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680d217fd43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09396548c48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286e00ada48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546325e2749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ROWA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ROWA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ROWA AS ble etablert [år] og holder til i Lindesnes.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ROWA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ROWA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ROWA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487 383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540 183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ROWA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WARMBRODT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ROWA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Warmbrodt VVS AS, Hestehaven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4520 Lindesnes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930 461 717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ROWA AS</a:t>
            </a:r>
          </a:p>
        </p:txBody>
      </p:sp>
    </p:spTree>
  </p:cSld>
  <p:clrMapOvr>
    <a:masterClrMapping xmlns:a="http://schemas.openxmlformats.org/drawingml/2006/main"/>
  </p:clrMapOvr>
</p:sld>
</file>