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5abd040d704d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01e7be921745e2"/>
  </p:sldMasterIdLst>
  <p:sldIdLst>
    <p:sldId xmlns:r="http://schemas.openxmlformats.org/officeDocument/2006/relationships" id="256" r:id="R4ddc7da2a5ec46d7"/>
    <p:sldId xmlns:r="http://schemas.openxmlformats.org/officeDocument/2006/relationships" id="257" r:id="R3b796b62e9e54d53"/>
    <p:sldId xmlns:r="http://schemas.openxmlformats.org/officeDocument/2006/relationships" id="258" r:id="Rc22d1e8f39b045ac"/>
    <p:sldId xmlns:r="http://schemas.openxmlformats.org/officeDocument/2006/relationships" id="259" r:id="R9dbdc6e9fdc64ebd"/>
    <p:sldId xmlns:r="http://schemas.openxmlformats.org/officeDocument/2006/relationships" id="260" r:id="Rd12466e30a434634"/>
    <p:sldId xmlns:r="http://schemas.openxmlformats.org/officeDocument/2006/relationships" id="261" r:id="Rbf0dd8a0f3b24d84"/>
    <p:sldId xmlns:r="http://schemas.openxmlformats.org/officeDocument/2006/relationships" id="262" r:id="R2383e504147a4d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01e7be921745e2" /><Relationship Type="http://schemas.openxmlformats.org/officeDocument/2006/relationships/slide" Target="/ppt/slides/slide1.xml" Id="R4ddc7da2a5ec46d7" /><Relationship Type="http://schemas.openxmlformats.org/officeDocument/2006/relationships/slide" Target="/ppt/slides/slide2.xml" Id="R3b796b62e9e54d53" /><Relationship Type="http://schemas.openxmlformats.org/officeDocument/2006/relationships/slide" Target="/ppt/slides/slide3.xml" Id="Rc22d1e8f39b045ac" /><Relationship Type="http://schemas.openxmlformats.org/officeDocument/2006/relationships/slide" Target="/ppt/slides/slide4.xml" Id="R9dbdc6e9fdc64ebd" /><Relationship Type="http://schemas.openxmlformats.org/officeDocument/2006/relationships/slide" Target="/ppt/slides/slide5.xml" Id="Rd12466e30a434634" /><Relationship Type="http://schemas.openxmlformats.org/officeDocument/2006/relationships/slide" Target="/ppt/slides/slide6.xml" Id="Rbf0dd8a0f3b24d84" /><Relationship Type="http://schemas.openxmlformats.org/officeDocument/2006/relationships/slide" Target="/ppt/slides/slide7.xml" Id="R2383e504147a4d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5e6247825343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fc3202f98c4a48" /><Relationship Type="http://schemas.openxmlformats.org/officeDocument/2006/relationships/theme" Target="/ppt/slideMasters/theme/theme1.xml" Id="R2d78359807aa4d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fc3202f98c4a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b29a3183b640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8d17b14054f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3438cd407c43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4ef935d76347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5ae0a0e4b4e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51620af914e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dfc59f35841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ODAM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ODAM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925 760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1 740 078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AMDAHL ODD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930 461 741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