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bd310cd1e0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e3d7ab05d64152"/>
  </p:sldMasterIdLst>
  <p:sldIdLst>
    <p:sldId xmlns:r="http://schemas.openxmlformats.org/officeDocument/2006/relationships" id="256" r:id="Ra12f7e38cd014fb2"/>
    <p:sldId xmlns:r="http://schemas.openxmlformats.org/officeDocument/2006/relationships" id="257" r:id="Rdec4684987b6408f"/>
    <p:sldId xmlns:r="http://schemas.openxmlformats.org/officeDocument/2006/relationships" id="258" r:id="R9babbcad16ba45c6"/>
    <p:sldId xmlns:r="http://schemas.openxmlformats.org/officeDocument/2006/relationships" id="259" r:id="Rdd31d471c2b342af"/>
    <p:sldId xmlns:r="http://schemas.openxmlformats.org/officeDocument/2006/relationships" id="260" r:id="R55e3e9970f744036"/>
    <p:sldId xmlns:r="http://schemas.openxmlformats.org/officeDocument/2006/relationships" id="261" r:id="R44f8331f9c4d4a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3d7ab05d64152" /><Relationship Type="http://schemas.openxmlformats.org/officeDocument/2006/relationships/slide" Target="/ppt/slides/slide1.xml" Id="Ra12f7e38cd014fb2" /><Relationship Type="http://schemas.openxmlformats.org/officeDocument/2006/relationships/slide" Target="/ppt/slides/slide2.xml" Id="Rdec4684987b6408f" /><Relationship Type="http://schemas.openxmlformats.org/officeDocument/2006/relationships/slide" Target="/ppt/slides/slide3.xml" Id="R9babbcad16ba45c6" /><Relationship Type="http://schemas.openxmlformats.org/officeDocument/2006/relationships/slide" Target="/ppt/slides/slide4.xml" Id="Rdd31d471c2b342af" /><Relationship Type="http://schemas.openxmlformats.org/officeDocument/2006/relationships/slide" Target="/ppt/slides/slide5.xml" Id="R55e3e9970f744036" /><Relationship Type="http://schemas.openxmlformats.org/officeDocument/2006/relationships/slide" Target="/ppt/slides/slide6.xml" Id="R44f8331f9c4d4a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81ffa288a4b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a3c796aa3478c" /><Relationship Type="http://schemas.openxmlformats.org/officeDocument/2006/relationships/theme" Target="/ppt/slideMasters/theme/theme1.xml" Id="R8a203ace360540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3a3c796aa347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a5fedba664f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28683e1ac4e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34288505c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347ea38e04a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65084238341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edd90ad3c49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