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ca93deb11e4482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593e41974ee4ce2"/>
  </p:sldMasterIdLst>
  <p:sldIdLst>
    <p:sldId xmlns:r="http://schemas.openxmlformats.org/officeDocument/2006/relationships" id="256" r:id="Re651a9af5c3d4ec3"/>
    <p:sldId xmlns:r="http://schemas.openxmlformats.org/officeDocument/2006/relationships" id="257" r:id="Rf8daeb2ebeed4b58"/>
    <p:sldId xmlns:r="http://schemas.openxmlformats.org/officeDocument/2006/relationships" id="258" r:id="Ra6cdb9ef75a44708"/>
    <p:sldId xmlns:r="http://schemas.openxmlformats.org/officeDocument/2006/relationships" id="259" r:id="R775697bb64d54e83"/>
    <p:sldId xmlns:r="http://schemas.openxmlformats.org/officeDocument/2006/relationships" id="260" r:id="Raedf5fc062314680"/>
    <p:sldId xmlns:r="http://schemas.openxmlformats.org/officeDocument/2006/relationships" id="261" r:id="R1509eea3003a416c"/>
    <p:sldId xmlns:r="http://schemas.openxmlformats.org/officeDocument/2006/relationships" id="262" r:id="R27022840860e431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93e41974ee4ce2" /><Relationship Type="http://schemas.openxmlformats.org/officeDocument/2006/relationships/slide" Target="/ppt/slides/slide1.xml" Id="Re651a9af5c3d4ec3" /><Relationship Type="http://schemas.openxmlformats.org/officeDocument/2006/relationships/slide" Target="/ppt/slides/slide2.xml" Id="Rf8daeb2ebeed4b58" /><Relationship Type="http://schemas.openxmlformats.org/officeDocument/2006/relationships/slide" Target="/ppt/slides/slide3.xml" Id="Ra6cdb9ef75a44708" /><Relationship Type="http://schemas.openxmlformats.org/officeDocument/2006/relationships/slide" Target="/ppt/slides/slide4.xml" Id="R775697bb64d54e83" /><Relationship Type="http://schemas.openxmlformats.org/officeDocument/2006/relationships/slide" Target="/ppt/slides/slide5.xml" Id="Raedf5fc062314680" /><Relationship Type="http://schemas.openxmlformats.org/officeDocument/2006/relationships/slide" Target="/ppt/slides/slide6.xml" Id="R1509eea3003a416c" /><Relationship Type="http://schemas.openxmlformats.org/officeDocument/2006/relationships/slide" Target="/ppt/slides/slide7.xml" Id="R27022840860e431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7b893b08e448c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23cbdc43fc42fd" /><Relationship Type="http://schemas.openxmlformats.org/officeDocument/2006/relationships/theme" Target="/ppt/slideMasters/theme/theme1.xml" Id="R997188ca5cec412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d23cbdc43fc42f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6c12bed000428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2ee190988441c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2908ef71f44bd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879bf878594ba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97e369dc52471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02c1f99f43479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60e9a625694eb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ILRØS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ILRØS HOLDING AS ble etablert [år] og holder til i Namsos.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−18 665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8 573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2 388 021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2 390 473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SØRLI JOAKIM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Lissfjellvegen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7802 Namsos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930 462 004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