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d28e641a34d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65bd4ac4742af"/>
  </p:sldMasterIdLst>
  <p:sldIdLst>
    <p:sldId xmlns:r="http://schemas.openxmlformats.org/officeDocument/2006/relationships" id="256" r:id="R15298fd6bb7e4ba3"/>
    <p:sldId xmlns:r="http://schemas.openxmlformats.org/officeDocument/2006/relationships" id="257" r:id="R076cc5e1ed0346b9"/>
    <p:sldId xmlns:r="http://schemas.openxmlformats.org/officeDocument/2006/relationships" id="258" r:id="R8dbc03f4bf5549bb"/>
    <p:sldId xmlns:r="http://schemas.openxmlformats.org/officeDocument/2006/relationships" id="259" r:id="R9df815304c3e4932"/>
    <p:sldId xmlns:r="http://schemas.openxmlformats.org/officeDocument/2006/relationships" id="260" r:id="R29147fe6c34640f6"/>
    <p:sldId xmlns:r="http://schemas.openxmlformats.org/officeDocument/2006/relationships" id="261" r:id="Ra4c8feaea02d4756"/>
    <p:sldId xmlns:r="http://schemas.openxmlformats.org/officeDocument/2006/relationships" id="262" r:id="Rd2fd1f034b8e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65bd4ac4742af" /><Relationship Type="http://schemas.openxmlformats.org/officeDocument/2006/relationships/slide" Target="/ppt/slides/slide1.xml" Id="R15298fd6bb7e4ba3" /><Relationship Type="http://schemas.openxmlformats.org/officeDocument/2006/relationships/slide" Target="/ppt/slides/slide2.xml" Id="R076cc5e1ed0346b9" /><Relationship Type="http://schemas.openxmlformats.org/officeDocument/2006/relationships/slide" Target="/ppt/slides/slide3.xml" Id="R8dbc03f4bf5549bb" /><Relationship Type="http://schemas.openxmlformats.org/officeDocument/2006/relationships/slide" Target="/ppt/slides/slide4.xml" Id="R9df815304c3e4932" /><Relationship Type="http://schemas.openxmlformats.org/officeDocument/2006/relationships/slide" Target="/ppt/slides/slide5.xml" Id="R29147fe6c34640f6" /><Relationship Type="http://schemas.openxmlformats.org/officeDocument/2006/relationships/slide" Target="/ppt/slides/slide6.xml" Id="Ra4c8feaea02d4756" /><Relationship Type="http://schemas.openxmlformats.org/officeDocument/2006/relationships/slide" Target="/ppt/slides/slide7.xml" Id="Rd2fd1f034b8e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f3e9f727f49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bdee042541f7" /><Relationship Type="http://schemas.openxmlformats.org/officeDocument/2006/relationships/theme" Target="/ppt/slideMasters/theme/theme1.xml" Id="R3c775fd191a9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6abdee0425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14531c5c2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6b8ec1a55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16945135746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a3e53cb9d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cf8c244b34a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55cc0dbba4b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851c59032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