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eb363654344c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af0a88c6fe4a87"/>
  </p:sldMasterIdLst>
  <p:sldIdLst>
    <p:sldId xmlns:r="http://schemas.openxmlformats.org/officeDocument/2006/relationships" id="256" r:id="Rddeca44233a44609"/>
    <p:sldId xmlns:r="http://schemas.openxmlformats.org/officeDocument/2006/relationships" id="257" r:id="R9cce218d138f41fb"/>
    <p:sldId xmlns:r="http://schemas.openxmlformats.org/officeDocument/2006/relationships" id="258" r:id="R9fbeb9090fbe43f9"/>
    <p:sldId xmlns:r="http://schemas.openxmlformats.org/officeDocument/2006/relationships" id="259" r:id="Re21cf02846fd4eb3"/>
    <p:sldId xmlns:r="http://schemas.openxmlformats.org/officeDocument/2006/relationships" id="260" r:id="Rf853fa3ec70f4675"/>
    <p:sldId xmlns:r="http://schemas.openxmlformats.org/officeDocument/2006/relationships" id="261" r:id="R06e135e6ffb243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af0a88c6fe4a87" /><Relationship Type="http://schemas.openxmlformats.org/officeDocument/2006/relationships/slide" Target="/ppt/slides/slide1.xml" Id="Rddeca44233a44609" /><Relationship Type="http://schemas.openxmlformats.org/officeDocument/2006/relationships/slide" Target="/ppt/slides/slide2.xml" Id="R9cce218d138f41fb" /><Relationship Type="http://schemas.openxmlformats.org/officeDocument/2006/relationships/slide" Target="/ppt/slides/slide3.xml" Id="R9fbeb9090fbe43f9" /><Relationship Type="http://schemas.openxmlformats.org/officeDocument/2006/relationships/slide" Target="/ppt/slides/slide4.xml" Id="Re21cf02846fd4eb3" /><Relationship Type="http://schemas.openxmlformats.org/officeDocument/2006/relationships/slide" Target="/ppt/slides/slide5.xml" Id="Rf853fa3ec70f4675" /><Relationship Type="http://schemas.openxmlformats.org/officeDocument/2006/relationships/slide" Target="/ppt/slides/slide6.xml" Id="R06e135e6ffb243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22db50311c49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3bfc948364b03" /><Relationship Type="http://schemas.openxmlformats.org/officeDocument/2006/relationships/theme" Target="/ppt/slideMasters/theme/theme1.xml" Id="Ra03e43fbd16d4f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b3bfc948364b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ef3a02f954d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34b0c734445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49067b22d4d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fa34447f542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2e82e3f1146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7cbf1f8c148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 KAPITAL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930 462 691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