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969c8fc0c940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92e2d4af7d4e09"/>
  </p:sldMasterIdLst>
  <p:sldIdLst>
    <p:sldId xmlns:r="http://schemas.openxmlformats.org/officeDocument/2006/relationships" id="256" r:id="R812146e5c43f4003"/>
    <p:sldId xmlns:r="http://schemas.openxmlformats.org/officeDocument/2006/relationships" id="257" r:id="R7fbcbc6d602e4119"/>
    <p:sldId xmlns:r="http://schemas.openxmlformats.org/officeDocument/2006/relationships" id="258" r:id="R0419943c982940eb"/>
    <p:sldId xmlns:r="http://schemas.openxmlformats.org/officeDocument/2006/relationships" id="259" r:id="R111305dae38e4fa1"/>
    <p:sldId xmlns:r="http://schemas.openxmlformats.org/officeDocument/2006/relationships" id="260" r:id="R67ae712eb6a641a9"/>
    <p:sldId xmlns:r="http://schemas.openxmlformats.org/officeDocument/2006/relationships" id="261" r:id="Rac41e6331f51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92e2d4af7d4e09" /><Relationship Type="http://schemas.openxmlformats.org/officeDocument/2006/relationships/slide" Target="/ppt/slides/slide1.xml" Id="R812146e5c43f4003" /><Relationship Type="http://schemas.openxmlformats.org/officeDocument/2006/relationships/slide" Target="/ppt/slides/slide2.xml" Id="R7fbcbc6d602e4119" /><Relationship Type="http://schemas.openxmlformats.org/officeDocument/2006/relationships/slide" Target="/ppt/slides/slide3.xml" Id="R0419943c982940eb" /><Relationship Type="http://schemas.openxmlformats.org/officeDocument/2006/relationships/slide" Target="/ppt/slides/slide4.xml" Id="R111305dae38e4fa1" /><Relationship Type="http://schemas.openxmlformats.org/officeDocument/2006/relationships/slide" Target="/ppt/slides/slide5.xml" Id="R67ae712eb6a641a9" /><Relationship Type="http://schemas.openxmlformats.org/officeDocument/2006/relationships/slide" Target="/ppt/slides/slide6.xml" Id="Rac41e6331f51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2c358d5a2741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8b38fa768411c" /><Relationship Type="http://schemas.openxmlformats.org/officeDocument/2006/relationships/theme" Target="/ppt/slideMasters/theme/theme1.xml" Id="Re353b4b22094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38b38fa76841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c34190e90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f54518b8f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dbd4f39d9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a46beaa15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15b16c0e84e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10b9287de48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VAAGE VERDI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Furuheimvegen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VAAGE VERDI AS</a:t>
            </a:r>
          </a:p>
        </p:txBody>
      </p:sp>
    </p:spTree>
  </p:cSld>
  <p:clrMapOvr>
    <a:masterClrMapping xmlns:a="http://schemas.openxmlformats.org/drawingml/2006/main"/>
  </p:clrMapOvr>
</p:sld>
</file>