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62e1d5a244c446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b31254725d44225"/>
  </p:sldMasterIdLst>
  <p:sldIdLst>
    <p:sldId xmlns:r="http://schemas.openxmlformats.org/officeDocument/2006/relationships" id="256" r:id="Rf489532cd31d4c99"/>
    <p:sldId xmlns:r="http://schemas.openxmlformats.org/officeDocument/2006/relationships" id="257" r:id="R9cb7ed95ddb24db1"/>
    <p:sldId xmlns:r="http://schemas.openxmlformats.org/officeDocument/2006/relationships" id="258" r:id="Rb964db7f469a44be"/>
    <p:sldId xmlns:r="http://schemas.openxmlformats.org/officeDocument/2006/relationships" id="259" r:id="R1eb20deeddda47f0"/>
    <p:sldId xmlns:r="http://schemas.openxmlformats.org/officeDocument/2006/relationships" id="260" r:id="Rf1f156a2a27f484e"/>
    <p:sldId xmlns:r="http://schemas.openxmlformats.org/officeDocument/2006/relationships" id="261" r:id="Rc09467453be34a0e"/>
    <p:sldId xmlns:r="http://schemas.openxmlformats.org/officeDocument/2006/relationships" id="262" r:id="R99912301f01f424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b31254725d44225" /><Relationship Type="http://schemas.openxmlformats.org/officeDocument/2006/relationships/slide" Target="/ppt/slides/slide1.xml" Id="Rf489532cd31d4c99" /><Relationship Type="http://schemas.openxmlformats.org/officeDocument/2006/relationships/slide" Target="/ppt/slides/slide2.xml" Id="R9cb7ed95ddb24db1" /><Relationship Type="http://schemas.openxmlformats.org/officeDocument/2006/relationships/slide" Target="/ppt/slides/slide3.xml" Id="Rb964db7f469a44be" /><Relationship Type="http://schemas.openxmlformats.org/officeDocument/2006/relationships/slide" Target="/ppt/slides/slide4.xml" Id="R1eb20deeddda47f0" /><Relationship Type="http://schemas.openxmlformats.org/officeDocument/2006/relationships/slide" Target="/ppt/slides/slide5.xml" Id="Rf1f156a2a27f484e" /><Relationship Type="http://schemas.openxmlformats.org/officeDocument/2006/relationships/slide" Target="/ppt/slides/slide6.xml" Id="Rc09467453be34a0e" /><Relationship Type="http://schemas.openxmlformats.org/officeDocument/2006/relationships/slide" Target="/ppt/slides/slide7.xml" Id="R99912301f01f424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d26c0e87410492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96d0a084f241c8" /><Relationship Type="http://schemas.openxmlformats.org/officeDocument/2006/relationships/theme" Target="/ppt/slideMasters/theme/theme1.xml" Id="R84dc60da9c794d4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596d0a084f241c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2cddc4d8334a7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84d035a23943b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ef4fb52f0244f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51cae770eb4b1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1785ffa36546f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d8be6014a540c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677cfd9b1844c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VAAGE VERDI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VAAGE VERDI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VAAGE VERDI AS ble etablert [år] og holder til i Skien.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VAAGE VERDI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VAAGE VERDI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VAAGE VERDI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−3 484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178 248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2 288 293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2 288 293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VAAGE VERDI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PÅL VAAGE MARTINSEN  –  16,0 %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MADS PETER GRANBERG  –  12,0 %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MARKUS WERNER SCHULZ  –  12,0 %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MÅRTEN JACOBSSON  –  12,0 %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JOSTEIN SØVIK  –  10,6 %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BAKKEJORD AS  –  8,0 %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VAAGE VERDI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Furuheimvegen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3712 Skien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930 462 721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VAAGE VERDI AS</a:t>
            </a:r>
          </a:p>
        </p:txBody>
      </p:sp>
    </p:spTree>
  </p:cSld>
  <p:clrMapOvr>
    <a:masterClrMapping xmlns:a="http://schemas.openxmlformats.org/drawingml/2006/main"/>
  </p:clrMapOvr>
</p:sld>
</file>