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57c05d3e3b48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17b011d15b4305"/>
  </p:sldMasterIdLst>
  <p:sldIdLst>
    <p:sldId xmlns:r="http://schemas.openxmlformats.org/officeDocument/2006/relationships" id="256" r:id="Rcc85e124e0414b87"/>
    <p:sldId xmlns:r="http://schemas.openxmlformats.org/officeDocument/2006/relationships" id="257" r:id="Rbe3169cf00614eec"/>
    <p:sldId xmlns:r="http://schemas.openxmlformats.org/officeDocument/2006/relationships" id="258" r:id="R4e780b6ac9f94979"/>
    <p:sldId xmlns:r="http://schemas.openxmlformats.org/officeDocument/2006/relationships" id="259" r:id="R749b14c49a6044ff"/>
    <p:sldId xmlns:r="http://schemas.openxmlformats.org/officeDocument/2006/relationships" id="260" r:id="R0cf72f435b794b73"/>
    <p:sldId xmlns:r="http://schemas.openxmlformats.org/officeDocument/2006/relationships" id="261" r:id="R903a094d7a0f41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17b011d15b4305" /><Relationship Type="http://schemas.openxmlformats.org/officeDocument/2006/relationships/slide" Target="/ppt/slides/slide1.xml" Id="Rcc85e124e0414b87" /><Relationship Type="http://schemas.openxmlformats.org/officeDocument/2006/relationships/slide" Target="/ppt/slides/slide2.xml" Id="Rbe3169cf00614eec" /><Relationship Type="http://schemas.openxmlformats.org/officeDocument/2006/relationships/slide" Target="/ppt/slides/slide3.xml" Id="R4e780b6ac9f94979" /><Relationship Type="http://schemas.openxmlformats.org/officeDocument/2006/relationships/slide" Target="/ppt/slides/slide4.xml" Id="R749b14c49a6044ff" /><Relationship Type="http://schemas.openxmlformats.org/officeDocument/2006/relationships/slide" Target="/ppt/slides/slide5.xml" Id="R0cf72f435b794b73" /><Relationship Type="http://schemas.openxmlformats.org/officeDocument/2006/relationships/slide" Target="/ppt/slides/slide6.xml" Id="R903a094d7a0f41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ca41f565234c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35a60087444dd" /><Relationship Type="http://schemas.openxmlformats.org/officeDocument/2006/relationships/theme" Target="/ppt/slideMasters/theme/theme1.xml" Id="Ra4d253c4ad0c41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835a60087444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8d752f86045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8d46821df45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2c5e2706440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e515b81f945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9d3603ab24f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ee0ccc84f4a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 KAPITAL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KAPITAL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KAPITAL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930 462 977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