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3a95e1dd5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a1878287c4dcb"/>
  </p:sldMasterIdLst>
  <p:sldIdLst>
    <p:sldId xmlns:r="http://schemas.openxmlformats.org/officeDocument/2006/relationships" id="256" r:id="R3de0989158f1491c"/>
    <p:sldId xmlns:r="http://schemas.openxmlformats.org/officeDocument/2006/relationships" id="257" r:id="R12a8cfaefe444971"/>
    <p:sldId xmlns:r="http://schemas.openxmlformats.org/officeDocument/2006/relationships" id="258" r:id="R93ec4df8885a4f7e"/>
    <p:sldId xmlns:r="http://schemas.openxmlformats.org/officeDocument/2006/relationships" id="259" r:id="Rcb87f27baf024002"/>
    <p:sldId xmlns:r="http://schemas.openxmlformats.org/officeDocument/2006/relationships" id="260" r:id="R95070702beb84e72"/>
    <p:sldId xmlns:r="http://schemas.openxmlformats.org/officeDocument/2006/relationships" id="261" r:id="R09d6907497324c55"/>
    <p:sldId xmlns:r="http://schemas.openxmlformats.org/officeDocument/2006/relationships" id="262" r:id="Rf58de826a2c547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a1878287c4dcb" /><Relationship Type="http://schemas.openxmlformats.org/officeDocument/2006/relationships/slide" Target="/ppt/slides/slide1.xml" Id="R3de0989158f1491c" /><Relationship Type="http://schemas.openxmlformats.org/officeDocument/2006/relationships/slide" Target="/ppt/slides/slide2.xml" Id="R12a8cfaefe444971" /><Relationship Type="http://schemas.openxmlformats.org/officeDocument/2006/relationships/slide" Target="/ppt/slides/slide3.xml" Id="R93ec4df8885a4f7e" /><Relationship Type="http://schemas.openxmlformats.org/officeDocument/2006/relationships/slide" Target="/ppt/slides/slide4.xml" Id="Rcb87f27baf024002" /><Relationship Type="http://schemas.openxmlformats.org/officeDocument/2006/relationships/slide" Target="/ppt/slides/slide5.xml" Id="R95070702beb84e72" /><Relationship Type="http://schemas.openxmlformats.org/officeDocument/2006/relationships/slide" Target="/ppt/slides/slide6.xml" Id="R09d6907497324c55" /><Relationship Type="http://schemas.openxmlformats.org/officeDocument/2006/relationships/slide" Target="/ppt/slides/slide7.xml" Id="Rf58de826a2c547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56649d3d2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0d193db8f4d6d" /><Relationship Type="http://schemas.openxmlformats.org/officeDocument/2006/relationships/theme" Target="/ppt/slideMasters/theme/theme1.xml" Id="Rb1c93cc06ccb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0d193db8f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d24c43565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046a5693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42e459705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833766543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dd043c4c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5ea13444c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c7caf0daf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ANDREASSEN MULTISERVICE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MULTISERVICE AS ble etablert [år] og holder til i Melbu.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5 537 391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584 436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359 458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422 970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3 363 528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FREDRIK ANDRÉ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KEVIN ANDRÉ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PREBEN ANDRÈ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8445 Melbu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930 463 094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ANDREASSEN MULTISERVICE AS</a:t>
            </a:r>
          </a:p>
        </p:txBody>
      </p:sp>
    </p:spTree>
  </p:cSld>
  <p:clrMapOvr>
    <a:masterClrMapping xmlns:a="http://schemas.openxmlformats.org/drawingml/2006/main"/>
  </p:clrMapOvr>
</p:sld>
</file>