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9e0cbb6e0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3b9b93448c4a47"/>
  </p:sldMasterIdLst>
  <p:sldIdLst>
    <p:sldId xmlns:r="http://schemas.openxmlformats.org/officeDocument/2006/relationships" id="256" r:id="Rd336d927f1504997"/>
    <p:sldId xmlns:r="http://schemas.openxmlformats.org/officeDocument/2006/relationships" id="257" r:id="R0fbead45092e47d2"/>
    <p:sldId xmlns:r="http://schemas.openxmlformats.org/officeDocument/2006/relationships" id="258" r:id="R355a0c4ddbf24b75"/>
    <p:sldId xmlns:r="http://schemas.openxmlformats.org/officeDocument/2006/relationships" id="259" r:id="Rf9b27af6ed964f17"/>
    <p:sldId xmlns:r="http://schemas.openxmlformats.org/officeDocument/2006/relationships" id="260" r:id="R9d3d07057b1e4b88"/>
    <p:sldId xmlns:r="http://schemas.openxmlformats.org/officeDocument/2006/relationships" id="261" r:id="R29f977b111f9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b9b93448c4a47" /><Relationship Type="http://schemas.openxmlformats.org/officeDocument/2006/relationships/slide" Target="/ppt/slides/slide1.xml" Id="Rd336d927f1504997" /><Relationship Type="http://schemas.openxmlformats.org/officeDocument/2006/relationships/slide" Target="/ppt/slides/slide2.xml" Id="R0fbead45092e47d2" /><Relationship Type="http://schemas.openxmlformats.org/officeDocument/2006/relationships/slide" Target="/ppt/slides/slide3.xml" Id="R355a0c4ddbf24b75" /><Relationship Type="http://schemas.openxmlformats.org/officeDocument/2006/relationships/slide" Target="/ppt/slides/slide4.xml" Id="Rf9b27af6ed964f17" /><Relationship Type="http://schemas.openxmlformats.org/officeDocument/2006/relationships/slide" Target="/ppt/slides/slide5.xml" Id="R9d3d07057b1e4b88" /><Relationship Type="http://schemas.openxmlformats.org/officeDocument/2006/relationships/slide" Target="/ppt/slides/slide6.xml" Id="R29f977b111f9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551e1180c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e9bc2637f4a80" /><Relationship Type="http://schemas.openxmlformats.org/officeDocument/2006/relationships/theme" Target="/ppt/slideMasters/theme/theme1.xml" Id="R044cf2b197a947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e9bc2637f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6ea0595b0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68a29e25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4d6d52bab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bac9dbe46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54f58c0249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6520f0ac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