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6cb2df116646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acc694320d4471"/>
  </p:sldMasterIdLst>
  <p:sldIdLst>
    <p:sldId xmlns:r="http://schemas.openxmlformats.org/officeDocument/2006/relationships" id="256" r:id="Rc2db5c3cf8db4ea9"/>
    <p:sldId xmlns:r="http://schemas.openxmlformats.org/officeDocument/2006/relationships" id="257" r:id="R27f815c4db464bd2"/>
    <p:sldId xmlns:r="http://schemas.openxmlformats.org/officeDocument/2006/relationships" id="258" r:id="R1e16919867ef423e"/>
    <p:sldId xmlns:r="http://schemas.openxmlformats.org/officeDocument/2006/relationships" id="259" r:id="R7f0d8812b5d74291"/>
    <p:sldId xmlns:r="http://schemas.openxmlformats.org/officeDocument/2006/relationships" id="260" r:id="R86a142e112324a6a"/>
    <p:sldId xmlns:r="http://schemas.openxmlformats.org/officeDocument/2006/relationships" id="261" r:id="R36712696cd2847bf"/>
    <p:sldId xmlns:r="http://schemas.openxmlformats.org/officeDocument/2006/relationships" id="262" r:id="Rfc64e1ae03ad43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cc694320d4471" /><Relationship Type="http://schemas.openxmlformats.org/officeDocument/2006/relationships/slide" Target="/ppt/slides/slide1.xml" Id="Rc2db5c3cf8db4ea9" /><Relationship Type="http://schemas.openxmlformats.org/officeDocument/2006/relationships/slide" Target="/ppt/slides/slide2.xml" Id="R27f815c4db464bd2" /><Relationship Type="http://schemas.openxmlformats.org/officeDocument/2006/relationships/slide" Target="/ppt/slides/slide3.xml" Id="R1e16919867ef423e" /><Relationship Type="http://schemas.openxmlformats.org/officeDocument/2006/relationships/slide" Target="/ppt/slides/slide4.xml" Id="R7f0d8812b5d74291" /><Relationship Type="http://schemas.openxmlformats.org/officeDocument/2006/relationships/slide" Target="/ppt/slides/slide5.xml" Id="R86a142e112324a6a" /><Relationship Type="http://schemas.openxmlformats.org/officeDocument/2006/relationships/slide" Target="/ppt/slides/slide6.xml" Id="R36712696cd2847bf" /><Relationship Type="http://schemas.openxmlformats.org/officeDocument/2006/relationships/slide" Target="/ppt/slides/slide7.xml" Id="Rfc64e1ae03ad43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a8943c96943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203cb62ae44a9" /><Relationship Type="http://schemas.openxmlformats.org/officeDocument/2006/relationships/theme" Target="/ppt/slideMasters/theme/theme1.xml" Id="Rf84cbd9ef1aa4e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8203cb62ae44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0d8e18a2a4b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3be46869449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28e13fbb143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aaff0740743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6e184161140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43b01f29148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587c94eae41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AVBLÅST FOR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AVBLÅST FOR HOLDING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867 652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958 348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DJØNNE TROND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Bjørnebærstien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1348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930 469 912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