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ca63f5fbda44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896a032a44495b"/>
  </p:sldMasterIdLst>
  <p:sldIdLst>
    <p:sldId xmlns:r="http://schemas.openxmlformats.org/officeDocument/2006/relationships" id="256" r:id="Rec67401f35454c92"/>
    <p:sldId xmlns:r="http://schemas.openxmlformats.org/officeDocument/2006/relationships" id="257" r:id="R2b0e41deae6c4d65"/>
    <p:sldId xmlns:r="http://schemas.openxmlformats.org/officeDocument/2006/relationships" id="258" r:id="Rf85e5aae427d401a"/>
    <p:sldId xmlns:r="http://schemas.openxmlformats.org/officeDocument/2006/relationships" id="259" r:id="R825c1203441a4030"/>
    <p:sldId xmlns:r="http://schemas.openxmlformats.org/officeDocument/2006/relationships" id="260" r:id="Rf562c6833bad47c2"/>
    <p:sldId xmlns:r="http://schemas.openxmlformats.org/officeDocument/2006/relationships" id="261" r:id="Rcc25c97842634da3"/>
    <p:sldId xmlns:r="http://schemas.openxmlformats.org/officeDocument/2006/relationships" id="262" r:id="R49d2b3a723b948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896a032a44495b" /><Relationship Type="http://schemas.openxmlformats.org/officeDocument/2006/relationships/slide" Target="/ppt/slides/slide1.xml" Id="Rec67401f35454c92" /><Relationship Type="http://schemas.openxmlformats.org/officeDocument/2006/relationships/slide" Target="/ppt/slides/slide2.xml" Id="R2b0e41deae6c4d65" /><Relationship Type="http://schemas.openxmlformats.org/officeDocument/2006/relationships/slide" Target="/ppt/slides/slide3.xml" Id="Rf85e5aae427d401a" /><Relationship Type="http://schemas.openxmlformats.org/officeDocument/2006/relationships/slide" Target="/ppt/slides/slide4.xml" Id="R825c1203441a4030" /><Relationship Type="http://schemas.openxmlformats.org/officeDocument/2006/relationships/slide" Target="/ppt/slides/slide5.xml" Id="Rf562c6833bad47c2" /><Relationship Type="http://schemas.openxmlformats.org/officeDocument/2006/relationships/slide" Target="/ppt/slides/slide6.xml" Id="Rcc25c97842634da3" /><Relationship Type="http://schemas.openxmlformats.org/officeDocument/2006/relationships/slide" Target="/ppt/slides/slide7.xml" Id="R49d2b3a723b948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3b2cfbe0648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9938d310d43fc" /><Relationship Type="http://schemas.openxmlformats.org/officeDocument/2006/relationships/theme" Target="/ppt/slideMasters/theme/theme1.xml" Id="Rce888b4dad3848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49938d310d43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d1a7500e242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882bee89d43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734b5ac1746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1a123f35444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8a3681a2f42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c8f6db0b54f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7bdca04ab41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HELMERS 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2 296 835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42 558 195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42 572 695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MARTHE CHRISTINE HELMERS STRØMHAUG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 gate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930 472 549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