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6ea8ad913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da55f103d4458"/>
  </p:sldMasterIdLst>
  <p:sldIdLst>
    <p:sldId xmlns:r="http://schemas.openxmlformats.org/officeDocument/2006/relationships" id="256" r:id="R3c1d37cb944f4fdc"/>
    <p:sldId xmlns:r="http://schemas.openxmlformats.org/officeDocument/2006/relationships" id="257" r:id="Rb0d0c9888c144c23"/>
    <p:sldId xmlns:r="http://schemas.openxmlformats.org/officeDocument/2006/relationships" id="258" r:id="Re652c52bfb4a40eb"/>
    <p:sldId xmlns:r="http://schemas.openxmlformats.org/officeDocument/2006/relationships" id="259" r:id="Rde97f020443d482e"/>
    <p:sldId xmlns:r="http://schemas.openxmlformats.org/officeDocument/2006/relationships" id="260" r:id="R4e82674a4c224879"/>
    <p:sldId xmlns:r="http://schemas.openxmlformats.org/officeDocument/2006/relationships" id="261" r:id="R182344d96888490b"/>
    <p:sldId xmlns:r="http://schemas.openxmlformats.org/officeDocument/2006/relationships" id="262" r:id="R52e1e9fee6a2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da55f103d4458" /><Relationship Type="http://schemas.openxmlformats.org/officeDocument/2006/relationships/slide" Target="/ppt/slides/slide1.xml" Id="R3c1d37cb944f4fdc" /><Relationship Type="http://schemas.openxmlformats.org/officeDocument/2006/relationships/slide" Target="/ppt/slides/slide2.xml" Id="Rb0d0c9888c144c23" /><Relationship Type="http://schemas.openxmlformats.org/officeDocument/2006/relationships/slide" Target="/ppt/slides/slide3.xml" Id="Re652c52bfb4a40eb" /><Relationship Type="http://schemas.openxmlformats.org/officeDocument/2006/relationships/slide" Target="/ppt/slides/slide4.xml" Id="Rde97f020443d482e" /><Relationship Type="http://schemas.openxmlformats.org/officeDocument/2006/relationships/slide" Target="/ppt/slides/slide5.xml" Id="R4e82674a4c224879" /><Relationship Type="http://schemas.openxmlformats.org/officeDocument/2006/relationships/slide" Target="/ppt/slides/slide6.xml" Id="R182344d96888490b" /><Relationship Type="http://schemas.openxmlformats.org/officeDocument/2006/relationships/slide" Target="/ppt/slides/slide7.xml" Id="R52e1e9fee6a2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3e9e6fa52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11675304490a" /><Relationship Type="http://schemas.openxmlformats.org/officeDocument/2006/relationships/theme" Target="/ppt/slideMasters/theme/theme1.xml" Id="Ra3297afb3329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211675304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e62bf024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d3c5f7fcc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f32742166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035835f5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1e745322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25c6af8a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aec093fe1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JØRGEN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