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d1adcdd81341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c61c970f574066"/>
  </p:sldMasterIdLst>
  <p:sldIdLst>
    <p:sldId xmlns:r="http://schemas.openxmlformats.org/officeDocument/2006/relationships" id="256" r:id="Rbe17de1b0944493e"/>
    <p:sldId xmlns:r="http://schemas.openxmlformats.org/officeDocument/2006/relationships" id="257" r:id="R86cf13a5cd894cad"/>
    <p:sldId xmlns:r="http://schemas.openxmlformats.org/officeDocument/2006/relationships" id="258" r:id="Rf1f6046754dd4fdb"/>
    <p:sldId xmlns:r="http://schemas.openxmlformats.org/officeDocument/2006/relationships" id="259" r:id="R2b5365e93d464ff9"/>
    <p:sldId xmlns:r="http://schemas.openxmlformats.org/officeDocument/2006/relationships" id="260" r:id="R7a2096805fe94bf7"/>
    <p:sldId xmlns:r="http://schemas.openxmlformats.org/officeDocument/2006/relationships" id="261" r:id="R4f476513c6e3481d"/>
    <p:sldId xmlns:r="http://schemas.openxmlformats.org/officeDocument/2006/relationships" id="262" r:id="R0418d1ff825d4d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c61c970f574066" /><Relationship Type="http://schemas.openxmlformats.org/officeDocument/2006/relationships/slide" Target="/ppt/slides/slide1.xml" Id="Rbe17de1b0944493e" /><Relationship Type="http://schemas.openxmlformats.org/officeDocument/2006/relationships/slide" Target="/ppt/slides/slide2.xml" Id="R86cf13a5cd894cad" /><Relationship Type="http://schemas.openxmlformats.org/officeDocument/2006/relationships/slide" Target="/ppt/slides/slide3.xml" Id="Rf1f6046754dd4fdb" /><Relationship Type="http://schemas.openxmlformats.org/officeDocument/2006/relationships/slide" Target="/ppt/slides/slide4.xml" Id="R2b5365e93d464ff9" /><Relationship Type="http://schemas.openxmlformats.org/officeDocument/2006/relationships/slide" Target="/ppt/slides/slide5.xml" Id="R7a2096805fe94bf7" /><Relationship Type="http://schemas.openxmlformats.org/officeDocument/2006/relationships/slide" Target="/ppt/slides/slide6.xml" Id="R4f476513c6e3481d" /><Relationship Type="http://schemas.openxmlformats.org/officeDocument/2006/relationships/slide" Target="/ppt/slides/slide7.xml" Id="R0418d1ff825d4d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54bce573c441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c68a7983742c3" /><Relationship Type="http://schemas.openxmlformats.org/officeDocument/2006/relationships/theme" Target="/ppt/slideMasters/theme/theme1.xml" Id="Rd9c187a2143d46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cc68a7983742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1e686914740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595d5e07446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0d0a862f048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48db09dc84b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5d60751bc4b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e9b3ec7d643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40ec0bf0b41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SEVHAN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SEVHAN HOLDING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3 026 433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3 114 387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OLE SEVERIN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Guldmandsveien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930 472 980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SEVHAN HOLDING AS</a:t>
            </a:r>
          </a:p>
        </p:txBody>
      </p:sp>
    </p:spTree>
  </p:cSld>
  <p:clrMapOvr>
    <a:masterClrMapping xmlns:a="http://schemas.openxmlformats.org/drawingml/2006/main"/>
  </p:clrMapOvr>
</p:sld>
</file>