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7303d4a2ba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a3a109eda4b0f"/>
  </p:sldMasterIdLst>
  <p:sldIdLst>
    <p:sldId xmlns:r="http://schemas.openxmlformats.org/officeDocument/2006/relationships" id="256" r:id="R89233b2dbb6842ce"/>
    <p:sldId xmlns:r="http://schemas.openxmlformats.org/officeDocument/2006/relationships" id="257" r:id="R72999774ac484b04"/>
    <p:sldId xmlns:r="http://schemas.openxmlformats.org/officeDocument/2006/relationships" id="258" r:id="R86b2c60a75fd4a75"/>
    <p:sldId xmlns:r="http://schemas.openxmlformats.org/officeDocument/2006/relationships" id="259" r:id="R1597a7fa4d56437e"/>
    <p:sldId xmlns:r="http://schemas.openxmlformats.org/officeDocument/2006/relationships" id="260" r:id="R0dc2063fd4334de3"/>
    <p:sldId xmlns:r="http://schemas.openxmlformats.org/officeDocument/2006/relationships" id="261" r:id="Rfa88f398054549a1"/>
    <p:sldId xmlns:r="http://schemas.openxmlformats.org/officeDocument/2006/relationships" id="262" r:id="R8da1934271584c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a3a109eda4b0f" /><Relationship Type="http://schemas.openxmlformats.org/officeDocument/2006/relationships/slide" Target="/ppt/slides/slide1.xml" Id="R89233b2dbb6842ce" /><Relationship Type="http://schemas.openxmlformats.org/officeDocument/2006/relationships/slide" Target="/ppt/slides/slide2.xml" Id="R72999774ac484b04" /><Relationship Type="http://schemas.openxmlformats.org/officeDocument/2006/relationships/slide" Target="/ppt/slides/slide3.xml" Id="R86b2c60a75fd4a75" /><Relationship Type="http://schemas.openxmlformats.org/officeDocument/2006/relationships/slide" Target="/ppt/slides/slide4.xml" Id="R1597a7fa4d56437e" /><Relationship Type="http://schemas.openxmlformats.org/officeDocument/2006/relationships/slide" Target="/ppt/slides/slide5.xml" Id="R0dc2063fd4334de3" /><Relationship Type="http://schemas.openxmlformats.org/officeDocument/2006/relationships/slide" Target="/ppt/slides/slide6.xml" Id="Rfa88f398054549a1" /><Relationship Type="http://schemas.openxmlformats.org/officeDocument/2006/relationships/slide" Target="/ppt/slides/slide7.xml" Id="R8da1934271584c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90f9d9dd3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4800e26e44877" /><Relationship Type="http://schemas.openxmlformats.org/officeDocument/2006/relationships/theme" Target="/ppt/slideMasters/theme/theme1.xml" Id="Rab72e1ffa2e946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4800e26e4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c92150206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5712dcf94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59977f2e4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be3550344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e8a15cff7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1290a17134e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e79fe1d0741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LINJAL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LINJAL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1 784 071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5 699 081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Bjørnstadmyra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930 484 717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