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4eb075b2b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05103cf8f4650"/>
  </p:sldMasterIdLst>
  <p:sldIdLst>
    <p:sldId xmlns:r="http://schemas.openxmlformats.org/officeDocument/2006/relationships" id="256" r:id="R5737b03a3fb24817"/>
    <p:sldId xmlns:r="http://schemas.openxmlformats.org/officeDocument/2006/relationships" id="257" r:id="R690f9ddf87c341d4"/>
    <p:sldId xmlns:r="http://schemas.openxmlformats.org/officeDocument/2006/relationships" id="258" r:id="R2a3e7950408744eb"/>
    <p:sldId xmlns:r="http://schemas.openxmlformats.org/officeDocument/2006/relationships" id="259" r:id="R461a3b9b42f146c2"/>
    <p:sldId xmlns:r="http://schemas.openxmlformats.org/officeDocument/2006/relationships" id="260" r:id="R11c8d2b3bd8f4928"/>
    <p:sldId xmlns:r="http://schemas.openxmlformats.org/officeDocument/2006/relationships" id="261" r:id="R79b95e3d4c8a41fa"/>
    <p:sldId xmlns:r="http://schemas.openxmlformats.org/officeDocument/2006/relationships" id="262" r:id="R7ab63252122a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05103cf8f4650" /><Relationship Type="http://schemas.openxmlformats.org/officeDocument/2006/relationships/slide" Target="/ppt/slides/slide1.xml" Id="R5737b03a3fb24817" /><Relationship Type="http://schemas.openxmlformats.org/officeDocument/2006/relationships/slide" Target="/ppt/slides/slide2.xml" Id="R690f9ddf87c341d4" /><Relationship Type="http://schemas.openxmlformats.org/officeDocument/2006/relationships/slide" Target="/ppt/slides/slide3.xml" Id="R2a3e7950408744eb" /><Relationship Type="http://schemas.openxmlformats.org/officeDocument/2006/relationships/slide" Target="/ppt/slides/slide4.xml" Id="R461a3b9b42f146c2" /><Relationship Type="http://schemas.openxmlformats.org/officeDocument/2006/relationships/slide" Target="/ppt/slides/slide5.xml" Id="R11c8d2b3bd8f4928" /><Relationship Type="http://schemas.openxmlformats.org/officeDocument/2006/relationships/slide" Target="/ppt/slides/slide6.xml" Id="R79b95e3d4c8a41fa" /><Relationship Type="http://schemas.openxmlformats.org/officeDocument/2006/relationships/slide" Target="/ppt/slides/slide7.xml" Id="R7ab63252122a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c34d177bc49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3f8b35f674749" /><Relationship Type="http://schemas.openxmlformats.org/officeDocument/2006/relationships/theme" Target="/ppt/slideMasters/theme/theme1.xml" Id="Ra3258648d1eb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3f8b35f6747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500b0bec24f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5fbec793d44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797fdb1604f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d7dc6540b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2dee494e94f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a7ae4aea246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156bc0e7b42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B-S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B-S HOLDING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BECH-SØRENSEN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Lønnåsen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930 485 144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