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a421a0cc454d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693caf39f74766"/>
  </p:sldMasterIdLst>
  <p:sldIdLst>
    <p:sldId xmlns:r="http://schemas.openxmlformats.org/officeDocument/2006/relationships" id="256" r:id="R11bbcbd2f8e94768"/>
    <p:sldId xmlns:r="http://schemas.openxmlformats.org/officeDocument/2006/relationships" id="257" r:id="Rdc0f6ad6ce724bc5"/>
    <p:sldId xmlns:r="http://schemas.openxmlformats.org/officeDocument/2006/relationships" id="258" r:id="R078745951e3540d7"/>
    <p:sldId xmlns:r="http://schemas.openxmlformats.org/officeDocument/2006/relationships" id="259" r:id="Rc0f8698b851f41b8"/>
    <p:sldId xmlns:r="http://schemas.openxmlformats.org/officeDocument/2006/relationships" id="260" r:id="Rcdb01f322faf42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93caf39f74766" /><Relationship Type="http://schemas.openxmlformats.org/officeDocument/2006/relationships/slide" Target="/ppt/slides/slide1.xml" Id="R11bbcbd2f8e94768" /><Relationship Type="http://schemas.openxmlformats.org/officeDocument/2006/relationships/slide" Target="/ppt/slides/slide2.xml" Id="Rdc0f6ad6ce724bc5" /><Relationship Type="http://schemas.openxmlformats.org/officeDocument/2006/relationships/slide" Target="/ppt/slides/slide3.xml" Id="R078745951e3540d7" /><Relationship Type="http://schemas.openxmlformats.org/officeDocument/2006/relationships/slide" Target="/ppt/slides/slide4.xml" Id="Rc0f8698b851f41b8" /><Relationship Type="http://schemas.openxmlformats.org/officeDocument/2006/relationships/slide" Target="/ppt/slides/slide5.xml" Id="Rcdb01f322faf42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a1c405b3b4a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bd56032364898" /><Relationship Type="http://schemas.openxmlformats.org/officeDocument/2006/relationships/theme" Target="/ppt/slideMasters/theme/theme1.xml" Id="Re58d7e9c151549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cbd560323648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4d67c77a543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1a5fa5e9b4f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bce56d1dd4d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47ca0100d49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44df194054f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 BERNARD TØMRERFIRMA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 BERNARD TØMRERFIRMA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930 488 259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 BERNARD TØMRERFIRMA</a:t>
            </a:r>
          </a:p>
        </p:txBody>
      </p:sp>
    </p:spTree>
  </p:cSld>
  <p:clrMapOvr>
    <a:masterClrMapping xmlns:a="http://schemas.openxmlformats.org/drawingml/2006/main"/>
  </p:clrMapOvr>
</p:sld>
</file>