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15d7c435a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1f840eb514426"/>
  </p:sldMasterIdLst>
  <p:sldIdLst>
    <p:sldId xmlns:r="http://schemas.openxmlformats.org/officeDocument/2006/relationships" id="256" r:id="R468e7a6007304247"/>
    <p:sldId xmlns:r="http://schemas.openxmlformats.org/officeDocument/2006/relationships" id="257" r:id="R5f39399f693e4c7f"/>
    <p:sldId xmlns:r="http://schemas.openxmlformats.org/officeDocument/2006/relationships" id="258" r:id="R66eedc09e8bc4593"/>
    <p:sldId xmlns:r="http://schemas.openxmlformats.org/officeDocument/2006/relationships" id="259" r:id="Re9d9d0d1db844a90"/>
    <p:sldId xmlns:r="http://schemas.openxmlformats.org/officeDocument/2006/relationships" id="260" r:id="R97927300b4ba4af5"/>
    <p:sldId xmlns:r="http://schemas.openxmlformats.org/officeDocument/2006/relationships" id="261" r:id="R9fd837a749764205"/>
    <p:sldId xmlns:r="http://schemas.openxmlformats.org/officeDocument/2006/relationships" id="262" r:id="R5f3d427d06b942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1f840eb514426" /><Relationship Type="http://schemas.openxmlformats.org/officeDocument/2006/relationships/slide" Target="/ppt/slides/slide1.xml" Id="R468e7a6007304247" /><Relationship Type="http://schemas.openxmlformats.org/officeDocument/2006/relationships/slide" Target="/ppt/slides/slide2.xml" Id="R5f39399f693e4c7f" /><Relationship Type="http://schemas.openxmlformats.org/officeDocument/2006/relationships/slide" Target="/ppt/slides/slide3.xml" Id="R66eedc09e8bc4593" /><Relationship Type="http://schemas.openxmlformats.org/officeDocument/2006/relationships/slide" Target="/ppt/slides/slide4.xml" Id="Re9d9d0d1db844a90" /><Relationship Type="http://schemas.openxmlformats.org/officeDocument/2006/relationships/slide" Target="/ppt/slides/slide5.xml" Id="R97927300b4ba4af5" /><Relationship Type="http://schemas.openxmlformats.org/officeDocument/2006/relationships/slide" Target="/ppt/slides/slide6.xml" Id="R9fd837a749764205" /><Relationship Type="http://schemas.openxmlformats.org/officeDocument/2006/relationships/slide" Target="/ppt/slides/slide7.xml" Id="R5f3d427d06b942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7f1afaaf6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9249138e54b7d" /><Relationship Type="http://schemas.openxmlformats.org/officeDocument/2006/relationships/theme" Target="/ppt/slideMasters/theme/theme1.xml" Id="Rf7450b7446af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59249138e54b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4f9ae42440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b237b9c3a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223d7ed684e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44f1a3b2b45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8eb889d7e40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2738bbd7947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484101b9a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HAGBU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HANNE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Hanne Gro Bugten, Vintapperens 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