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da557631144f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b2173d2a79400a"/>
  </p:sldMasterIdLst>
  <p:sldIdLst>
    <p:sldId xmlns:r="http://schemas.openxmlformats.org/officeDocument/2006/relationships" id="256" r:id="R843cad654d784cb1"/>
    <p:sldId xmlns:r="http://schemas.openxmlformats.org/officeDocument/2006/relationships" id="257" r:id="R6a75486550624856"/>
    <p:sldId xmlns:r="http://schemas.openxmlformats.org/officeDocument/2006/relationships" id="258" r:id="Rfb7ed91478914018"/>
    <p:sldId xmlns:r="http://schemas.openxmlformats.org/officeDocument/2006/relationships" id="259" r:id="R4039e7ecd0934581"/>
    <p:sldId xmlns:r="http://schemas.openxmlformats.org/officeDocument/2006/relationships" id="260" r:id="R9074cdc63e764b38"/>
    <p:sldId xmlns:r="http://schemas.openxmlformats.org/officeDocument/2006/relationships" id="261" r:id="R53c6d0a1a3974f22"/>
    <p:sldId xmlns:r="http://schemas.openxmlformats.org/officeDocument/2006/relationships" id="262" r:id="R040e1888738240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b2173d2a79400a" /><Relationship Type="http://schemas.openxmlformats.org/officeDocument/2006/relationships/slide" Target="/ppt/slides/slide1.xml" Id="R843cad654d784cb1" /><Relationship Type="http://schemas.openxmlformats.org/officeDocument/2006/relationships/slide" Target="/ppt/slides/slide2.xml" Id="R6a75486550624856" /><Relationship Type="http://schemas.openxmlformats.org/officeDocument/2006/relationships/slide" Target="/ppt/slides/slide3.xml" Id="Rfb7ed91478914018" /><Relationship Type="http://schemas.openxmlformats.org/officeDocument/2006/relationships/slide" Target="/ppt/slides/slide4.xml" Id="R4039e7ecd0934581" /><Relationship Type="http://schemas.openxmlformats.org/officeDocument/2006/relationships/slide" Target="/ppt/slides/slide5.xml" Id="R9074cdc63e764b38" /><Relationship Type="http://schemas.openxmlformats.org/officeDocument/2006/relationships/slide" Target="/ppt/slides/slide6.xml" Id="R53c6d0a1a3974f22" /><Relationship Type="http://schemas.openxmlformats.org/officeDocument/2006/relationships/slide" Target="/ppt/slides/slide7.xml" Id="R040e1888738240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03e182b6ce4e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0655905d54e70" /><Relationship Type="http://schemas.openxmlformats.org/officeDocument/2006/relationships/theme" Target="/ppt/slideMasters/theme/theme1.xml" Id="R8d5af4cbd58f4f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80655905d54e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2821ecb144a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b272558a844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198858f8c4c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8ded3cf7147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eba3f1b9848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c0e5789b344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6b166c4c841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ELJE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ELJE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ELJE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ELJE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ELJE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ELJE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−1 557 065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13 655 949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82 489 819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124 032 900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ELJE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JENSITO AS  –  69,2 %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DAG-NY AS  –  30,8 %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ELJE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kjell@as-elje.no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930 507 075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ELJE</a:t>
            </a:r>
          </a:p>
        </p:txBody>
      </p:sp>
    </p:spTree>
  </p:cSld>
  <p:clrMapOvr>
    <a:masterClrMapping xmlns:a="http://schemas.openxmlformats.org/drawingml/2006/main"/>
  </p:clrMapOvr>
</p:sld>
</file>