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a76f74e15b4a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f0b816ffd744bf"/>
  </p:sldMasterIdLst>
  <p:sldIdLst>
    <p:sldId xmlns:r="http://schemas.openxmlformats.org/officeDocument/2006/relationships" id="256" r:id="Rc9d8d1caa6674c76"/>
    <p:sldId xmlns:r="http://schemas.openxmlformats.org/officeDocument/2006/relationships" id="257" r:id="R56652a57dec740de"/>
    <p:sldId xmlns:r="http://schemas.openxmlformats.org/officeDocument/2006/relationships" id="258" r:id="Re8a08c2886f64c03"/>
    <p:sldId xmlns:r="http://schemas.openxmlformats.org/officeDocument/2006/relationships" id="259" r:id="R27a418781bc24888"/>
    <p:sldId xmlns:r="http://schemas.openxmlformats.org/officeDocument/2006/relationships" id="260" r:id="Rc45eecff297545f3"/>
    <p:sldId xmlns:r="http://schemas.openxmlformats.org/officeDocument/2006/relationships" id="261" r:id="R5a3396cb0f694057"/>
    <p:sldId xmlns:r="http://schemas.openxmlformats.org/officeDocument/2006/relationships" id="262" r:id="Rf26486d793284d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f0b816ffd744bf" /><Relationship Type="http://schemas.openxmlformats.org/officeDocument/2006/relationships/slide" Target="/ppt/slides/slide1.xml" Id="Rc9d8d1caa6674c76" /><Relationship Type="http://schemas.openxmlformats.org/officeDocument/2006/relationships/slide" Target="/ppt/slides/slide2.xml" Id="R56652a57dec740de" /><Relationship Type="http://schemas.openxmlformats.org/officeDocument/2006/relationships/slide" Target="/ppt/slides/slide3.xml" Id="Re8a08c2886f64c03" /><Relationship Type="http://schemas.openxmlformats.org/officeDocument/2006/relationships/slide" Target="/ppt/slides/slide4.xml" Id="R27a418781bc24888" /><Relationship Type="http://schemas.openxmlformats.org/officeDocument/2006/relationships/slide" Target="/ppt/slides/slide5.xml" Id="Rc45eecff297545f3" /><Relationship Type="http://schemas.openxmlformats.org/officeDocument/2006/relationships/slide" Target="/ppt/slides/slide6.xml" Id="R5a3396cb0f694057" /><Relationship Type="http://schemas.openxmlformats.org/officeDocument/2006/relationships/slide" Target="/ppt/slides/slide7.xml" Id="Rf26486d793284d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ca97e5581a643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b25586c39545a2" /><Relationship Type="http://schemas.openxmlformats.org/officeDocument/2006/relationships/theme" Target="/ppt/slideMasters/theme/theme1.xml" Id="R4ff5744c5bcf46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cb25586c39545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66619c52e14fa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505003d2014f4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691714cd4645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868f464af42d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78cf2a2594dd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77b1309804d7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66d18035a641d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ULLSOKK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ULLSOKK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ULLSOKK INVEST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ULLSOKK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ULLSOKK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ULLSOKK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ULLSOKK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BJUGSTAD STEFFEN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ULLSOKK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Øygardsvegen 5B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2614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930 509 590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ULLSOKK INVEST AS</a:t>
            </a:r>
          </a:p>
        </p:txBody>
      </p:sp>
    </p:spTree>
  </p:cSld>
  <p:clrMapOvr>
    <a:masterClrMapping xmlns:a="http://schemas.openxmlformats.org/drawingml/2006/main"/>
  </p:clrMapOvr>
</p:sld>
</file>