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3e390bcb646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898bdae9d4d45"/>
  </p:sldMasterIdLst>
  <p:sldIdLst>
    <p:sldId xmlns:r="http://schemas.openxmlformats.org/officeDocument/2006/relationships" id="256" r:id="R6525092022a3472b"/>
    <p:sldId xmlns:r="http://schemas.openxmlformats.org/officeDocument/2006/relationships" id="257" r:id="Ra092127aa88742f3"/>
    <p:sldId xmlns:r="http://schemas.openxmlformats.org/officeDocument/2006/relationships" id="258" r:id="R9d3e02d0b3c745bb"/>
    <p:sldId xmlns:r="http://schemas.openxmlformats.org/officeDocument/2006/relationships" id="259" r:id="R7588e0449a864683"/>
    <p:sldId xmlns:r="http://schemas.openxmlformats.org/officeDocument/2006/relationships" id="260" r:id="Rfdd591ec33bc4caf"/>
    <p:sldId xmlns:r="http://schemas.openxmlformats.org/officeDocument/2006/relationships" id="261" r:id="Ra6835d4df00e4f0f"/>
    <p:sldId xmlns:r="http://schemas.openxmlformats.org/officeDocument/2006/relationships" id="262" r:id="Ra421ad4804194b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898bdae9d4d45" /><Relationship Type="http://schemas.openxmlformats.org/officeDocument/2006/relationships/slide" Target="/ppt/slides/slide1.xml" Id="R6525092022a3472b" /><Relationship Type="http://schemas.openxmlformats.org/officeDocument/2006/relationships/slide" Target="/ppt/slides/slide2.xml" Id="Ra092127aa88742f3" /><Relationship Type="http://schemas.openxmlformats.org/officeDocument/2006/relationships/slide" Target="/ppt/slides/slide3.xml" Id="R9d3e02d0b3c745bb" /><Relationship Type="http://schemas.openxmlformats.org/officeDocument/2006/relationships/slide" Target="/ppt/slides/slide4.xml" Id="R7588e0449a864683" /><Relationship Type="http://schemas.openxmlformats.org/officeDocument/2006/relationships/slide" Target="/ppt/slides/slide5.xml" Id="Rfdd591ec33bc4caf" /><Relationship Type="http://schemas.openxmlformats.org/officeDocument/2006/relationships/slide" Target="/ppt/slides/slide6.xml" Id="Ra6835d4df00e4f0f" /><Relationship Type="http://schemas.openxmlformats.org/officeDocument/2006/relationships/slide" Target="/ppt/slides/slide7.xml" Id="Ra421ad4804194b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56b57a91d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f07a1a45840d0" /><Relationship Type="http://schemas.openxmlformats.org/officeDocument/2006/relationships/theme" Target="/ppt/slideMasters/theme/theme1.xml" Id="Ra1b0dcb17c7341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ff07a1a458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d76a82445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7928adfed4a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14cab35ec49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5ebc62025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0e1e1a8a54f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0724b408e4d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b48ec83f8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MAISEN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MAISEN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2 758 623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2 789 697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ELI MARIA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Fagertunveien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930 551 597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MAISEN AS</a:t>
            </a:r>
          </a:p>
        </p:txBody>
      </p:sp>
    </p:spTree>
  </p:cSld>
  <p:clrMapOvr>
    <a:masterClrMapping xmlns:a="http://schemas.openxmlformats.org/drawingml/2006/main"/>
  </p:clrMapOvr>
</p:sld>
</file>