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e38fb3d684b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b57182396e41b0"/>
  </p:sldMasterIdLst>
  <p:sldIdLst>
    <p:sldId xmlns:r="http://schemas.openxmlformats.org/officeDocument/2006/relationships" id="256" r:id="R4f4bb2acce584a56"/>
    <p:sldId xmlns:r="http://schemas.openxmlformats.org/officeDocument/2006/relationships" id="257" r:id="R802cab63d3f344c9"/>
    <p:sldId xmlns:r="http://schemas.openxmlformats.org/officeDocument/2006/relationships" id="258" r:id="Red215fa4a4b8416a"/>
    <p:sldId xmlns:r="http://schemas.openxmlformats.org/officeDocument/2006/relationships" id="259" r:id="R41e57076b45f4c26"/>
    <p:sldId xmlns:r="http://schemas.openxmlformats.org/officeDocument/2006/relationships" id="260" r:id="R190135ed5fe44ac1"/>
    <p:sldId xmlns:r="http://schemas.openxmlformats.org/officeDocument/2006/relationships" id="261" r:id="R1bece8822b764d45"/>
    <p:sldId xmlns:r="http://schemas.openxmlformats.org/officeDocument/2006/relationships" id="262" r:id="Rb937c22f77cf4e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57182396e41b0" /><Relationship Type="http://schemas.openxmlformats.org/officeDocument/2006/relationships/slide" Target="/ppt/slides/slide1.xml" Id="R4f4bb2acce584a56" /><Relationship Type="http://schemas.openxmlformats.org/officeDocument/2006/relationships/slide" Target="/ppt/slides/slide2.xml" Id="R802cab63d3f344c9" /><Relationship Type="http://schemas.openxmlformats.org/officeDocument/2006/relationships/slide" Target="/ppt/slides/slide3.xml" Id="Red215fa4a4b8416a" /><Relationship Type="http://schemas.openxmlformats.org/officeDocument/2006/relationships/slide" Target="/ppt/slides/slide4.xml" Id="R41e57076b45f4c26" /><Relationship Type="http://schemas.openxmlformats.org/officeDocument/2006/relationships/slide" Target="/ppt/slides/slide5.xml" Id="R190135ed5fe44ac1" /><Relationship Type="http://schemas.openxmlformats.org/officeDocument/2006/relationships/slide" Target="/ppt/slides/slide6.xml" Id="R1bece8822b764d45" /><Relationship Type="http://schemas.openxmlformats.org/officeDocument/2006/relationships/slide" Target="/ppt/slides/slide7.xml" Id="Rb937c22f77cf4e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ab66fcc7042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7cc1e776b4ed4" /><Relationship Type="http://schemas.openxmlformats.org/officeDocument/2006/relationships/theme" Target="/ppt/slideMasters/theme/theme1.xml" Id="R7f72ab0c377e48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f7cc1e776b4e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41d614f8e45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ba94d65ae4c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176a348794d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92685316a42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44ee6a0764d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5eb2f440842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e6faf570c4a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ODW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11 890 980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12 752 970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DUBLAND WETTERGREEN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Austtunveien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930 554 634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ODW INVEST AS</a:t>
            </a:r>
          </a:p>
        </p:txBody>
      </p:sp>
    </p:spTree>
  </p:cSld>
  <p:clrMapOvr>
    <a:masterClrMapping xmlns:a="http://schemas.openxmlformats.org/drawingml/2006/main"/>
  </p:clrMapOvr>
</p:sld>
</file>