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5f278dc74643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88adc761424362"/>
  </p:sldMasterIdLst>
  <p:sldIdLst>
    <p:sldId xmlns:r="http://schemas.openxmlformats.org/officeDocument/2006/relationships" id="256" r:id="R780e423e412a40b3"/>
    <p:sldId xmlns:r="http://schemas.openxmlformats.org/officeDocument/2006/relationships" id="257" r:id="R04754c78ca354c55"/>
    <p:sldId xmlns:r="http://schemas.openxmlformats.org/officeDocument/2006/relationships" id="258" r:id="Rfe24e1c3910c4466"/>
    <p:sldId xmlns:r="http://schemas.openxmlformats.org/officeDocument/2006/relationships" id="259" r:id="R2625c708ba314e98"/>
    <p:sldId xmlns:r="http://schemas.openxmlformats.org/officeDocument/2006/relationships" id="260" r:id="Rd52ddac3e11d46b0"/>
    <p:sldId xmlns:r="http://schemas.openxmlformats.org/officeDocument/2006/relationships" id="261" r:id="R0652adeef43e40df"/>
    <p:sldId xmlns:r="http://schemas.openxmlformats.org/officeDocument/2006/relationships" id="262" r:id="R24f220a4d9204b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88adc761424362" /><Relationship Type="http://schemas.openxmlformats.org/officeDocument/2006/relationships/slide" Target="/ppt/slides/slide1.xml" Id="R780e423e412a40b3" /><Relationship Type="http://schemas.openxmlformats.org/officeDocument/2006/relationships/slide" Target="/ppt/slides/slide2.xml" Id="R04754c78ca354c55" /><Relationship Type="http://schemas.openxmlformats.org/officeDocument/2006/relationships/slide" Target="/ppt/slides/slide3.xml" Id="Rfe24e1c3910c4466" /><Relationship Type="http://schemas.openxmlformats.org/officeDocument/2006/relationships/slide" Target="/ppt/slides/slide4.xml" Id="R2625c708ba314e98" /><Relationship Type="http://schemas.openxmlformats.org/officeDocument/2006/relationships/slide" Target="/ppt/slides/slide5.xml" Id="Rd52ddac3e11d46b0" /><Relationship Type="http://schemas.openxmlformats.org/officeDocument/2006/relationships/slide" Target="/ppt/slides/slide6.xml" Id="R0652adeef43e40df" /><Relationship Type="http://schemas.openxmlformats.org/officeDocument/2006/relationships/slide" Target="/ppt/slides/slide7.xml" Id="R24f220a4d9204b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819ffe32042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5fa57c09a4486" /><Relationship Type="http://schemas.openxmlformats.org/officeDocument/2006/relationships/theme" Target="/ppt/slideMasters/theme/theme1.xml" Id="Rf0453af664bc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5fa57c09a44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ec5b145bb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f99922ef14f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98078a2944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9746143d942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3e85985114c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c2e825c0c4e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e92dd473647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FOSHEIM HOLDING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321 138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EIVINDSSON FOSHEIM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Fossheimvegen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930 558 591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