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2837fee200b47a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a50e527d5774cc3"/>
  </p:sldMasterIdLst>
  <p:sldIdLst>
    <p:sldId xmlns:r="http://schemas.openxmlformats.org/officeDocument/2006/relationships" id="256" r:id="R140d7275f9754e6a"/>
    <p:sldId xmlns:r="http://schemas.openxmlformats.org/officeDocument/2006/relationships" id="257" r:id="R5b93b7eaede54b20"/>
    <p:sldId xmlns:r="http://schemas.openxmlformats.org/officeDocument/2006/relationships" id="258" r:id="R938a3cd920f44252"/>
    <p:sldId xmlns:r="http://schemas.openxmlformats.org/officeDocument/2006/relationships" id="259" r:id="Rfeae22cd957143e5"/>
    <p:sldId xmlns:r="http://schemas.openxmlformats.org/officeDocument/2006/relationships" id="260" r:id="R50212e7a377a4a3d"/>
    <p:sldId xmlns:r="http://schemas.openxmlformats.org/officeDocument/2006/relationships" id="261" r:id="R45cbdd01f97a4183"/>
    <p:sldId xmlns:r="http://schemas.openxmlformats.org/officeDocument/2006/relationships" id="262" r:id="R17941f482dca4dd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50e527d5774cc3" /><Relationship Type="http://schemas.openxmlformats.org/officeDocument/2006/relationships/slide" Target="/ppt/slides/slide1.xml" Id="R140d7275f9754e6a" /><Relationship Type="http://schemas.openxmlformats.org/officeDocument/2006/relationships/slide" Target="/ppt/slides/slide2.xml" Id="R5b93b7eaede54b20" /><Relationship Type="http://schemas.openxmlformats.org/officeDocument/2006/relationships/slide" Target="/ppt/slides/slide3.xml" Id="R938a3cd920f44252" /><Relationship Type="http://schemas.openxmlformats.org/officeDocument/2006/relationships/slide" Target="/ppt/slides/slide4.xml" Id="Rfeae22cd957143e5" /><Relationship Type="http://schemas.openxmlformats.org/officeDocument/2006/relationships/slide" Target="/ppt/slides/slide5.xml" Id="R50212e7a377a4a3d" /><Relationship Type="http://schemas.openxmlformats.org/officeDocument/2006/relationships/slide" Target="/ppt/slides/slide6.xml" Id="R45cbdd01f97a4183" /><Relationship Type="http://schemas.openxmlformats.org/officeDocument/2006/relationships/slide" Target="/ppt/slides/slide7.xml" Id="R17941f482dca4dd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e4bd5a372e4ab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a11c7ab0a546ec" /><Relationship Type="http://schemas.openxmlformats.org/officeDocument/2006/relationships/theme" Target="/ppt/slideMasters/theme/theme1.xml" Id="Rf503481377cb47e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1a11c7ab0a546e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d91f02778844b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4cef93627b435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9b757a4b4b4f1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34c9c428654c8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b48e18ea334b6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93f1a8f839455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6ef3bfdf094c9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HANDELSSERVICE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HANDELSSERVICE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HANDELSSERVICE AS ble etablert [år] og holder til i Sykkylven.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HANDELSSERVICE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HANDELSSERVICE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HANDELSSERVICE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20 672 748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4 563 128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3 095 889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7 381 163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13 989 486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HANDELSSERVICE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 SAGLI  –  44,1 %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ØYVIND HUNNES  –  44,1 %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KRISTEN HUNNES  –  5,9 %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SYNNØVE HUNNES  –  5,9 %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HANDELSSERVICE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Sykkylvsvegen 125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6230 Sykkylven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25 40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930 565 415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HANDELSSERVICE AS</a:t>
            </a:r>
          </a:p>
        </p:txBody>
      </p:sp>
    </p:spTree>
  </p:cSld>
  <p:clrMapOvr>
    <a:masterClrMapping xmlns:a="http://schemas.openxmlformats.org/drawingml/2006/main"/>
  </p:clrMapOvr>
</p:sld>
</file>