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3cfd6e2abe46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3e93c012df4a2c"/>
  </p:sldMasterIdLst>
  <p:sldIdLst>
    <p:sldId xmlns:r="http://schemas.openxmlformats.org/officeDocument/2006/relationships" id="256" r:id="R830b19d6d61e4ea3"/>
    <p:sldId xmlns:r="http://schemas.openxmlformats.org/officeDocument/2006/relationships" id="257" r:id="R2fdf84948c984964"/>
    <p:sldId xmlns:r="http://schemas.openxmlformats.org/officeDocument/2006/relationships" id="258" r:id="R5cbc2229783f47f4"/>
    <p:sldId xmlns:r="http://schemas.openxmlformats.org/officeDocument/2006/relationships" id="259" r:id="Rc273be0487804801"/>
    <p:sldId xmlns:r="http://schemas.openxmlformats.org/officeDocument/2006/relationships" id="260" r:id="R982751bec1734651"/>
    <p:sldId xmlns:r="http://schemas.openxmlformats.org/officeDocument/2006/relationships" id="261" r:id="Rb564ec3f8fa84ac7"/>
    <p:sldId xmlns:r="http://schemas.openxmlformats.org/officeDocument/2006/relationships" id="262" r:id="Re9875901d3e648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3e93c012df4a2c" /><Relationship Type="http://schemas.openxmlformats.org/officeDocument/2006/relationships/slide" Target="/ppt/slides/slide1.xml" Id="R830b19d6d61e4ea3" /><Relationship Type="http://schemas.openxmlformats.org/officeDocument/2006/relationships/slide" Target="/ppt/slides/slide2.xml" Id="R2fdf84948c984964" /><Relationship Type="http://schemas.openxmlformats.org/officeDocument/2006/relationships/slide" Target="/ppt/slides/slide3.xml" Id="R5cbc2229783f47f4" /><Relationship Type="http://schemas.openxmlformats.org/officeDocument/2006/relationships/slide" Target="/ppt/slides/slide4.xml" Id="Rc273be0487804801" /><Relationship Type="http://schemas.openxmlformats.org/officeDocument/2006/relationships/slide" Target="/ppt/slides/slide5.xml" Id="R982751bec1734651" /><Relationship Type="http://schemas.openxmlformats.org/officeDocument/2006/relationships/slide" Target="/ppt/slides/slide6.xml" Id="Rb564ec3f8fa84ac7" /><Relationship Type="http://schemas.openxmlformats.org/officeDocument/2006/relationships/slide" Target="/ppt/slides/slide7.xml" Id="Re9875901d3e648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72f8e49cca4f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8be0451ad48d2" /><Relationship Type="http://schemas.openxmlformats.org/officeDocument/2006/relationships/theme" Target="/ppt/slideMasters/theme/theme1.xml" Id="Ra7a49e7928454c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f8be0451ad48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cc839336e4f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43cabf31b43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9fd9d693249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2c777f43249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6716255a24e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701ae52704b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c4fa3f10742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HELLEVE ENERGITRANSPORT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HELLEVE ENERGITRANSPORT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152 628 065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1 879 840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1 160 887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1 708 094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29 123 492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 ENERGI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HELLEVE ØYSTEIN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Kytesvegen 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5706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