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f2559f8f9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9af377b964954"/>
  </p:sldMasterIdLst>
  <p:sldIdLst>
    <p:sldId xmlns:r="http://schemas.openxmlformats.org/officeDocument/2006/relationships" id="256" r:id="Rd75ddbc59f094b92"/>
    <p:sldId xmlns:r="http://schemas.openxmlformats.org/officeDocument/2006/relationships" id="257" r:id="Re071aa3dc168441b"/>
    <p:sldId xmlns:r="http://schemas.openxmlformats.org/officeDocument/2006/relationships" id="258" r:id="R395dff426304450a"/>
    <p:sldId xmlns:r="http://schemas.openxmlformats.org/officeDocument/2006/relationships" id="259" r:id="R8a42745b68104b37"/>
    <p:sldId xmlns:r="http://schemas.openxmlformats.org/officeDocument/2006/relationships" id="260" r:id="R4bf2bcf875e34316"/>
    <p:sldId xmlns:r="http://schemas.openxmlformats.org/officeDocument/2006/relationships" id="261" r:id="R3d3cc420d85a47a8"/>
    <p:sldId xmlns:r="http://schemas.openxmlformats.org/officeDocument/2006/relationships" id="262" r:id="R9cc956a956c540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9af377b964954" /><Relationship Type="http://schemas.openxmlformats.org/officeDocument/2006/relationships/slide" Target="/ppt/slides/slide1.xml" Id="Rd75ddbc59f094b92" /><Relationship Type="http://schemas.openxmlformats.org/officeDocument/2006/relationships/slide" Target="/ppt/slides/slide2.xml" Id="Re071aa3dc168441b" /><Relationship Type="http://schemas.openxmlformats.org/officeDocument/2006/relationships/slide" Target="/ppt/slides/slide3.xml" Id="R395dff426304450a" /><Relationship Type="http://schemas.openxmlformats.org/officeDocument/2006/relationships/slide" Target="/ppt/slides/slide4.xml" Id="R8a42745b68104b37" /><Relationship Type="http://schemas.openxmlformats.org/officeDocument/2006/relationships/slide" Target="/ppt/slides/slide5.xml" Id="R4bf2bcf875e34316" /><Relationship Type="http://schemas.openxmlformats.org/officeDocument/2006/relationships/slide" Target="/ppt/slides/slide6.xml" Id="R3d3cc420d85a47a8" /><Relationship Type="http://schemas.openxmlformats.org/officeDocument/2006/relationships/slide" Target="/ppt/slides/slide7.xml" Id="R9cc956a956c540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7e1a7454645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d1ca76a94ab7" /><Relationship Type="http://schemas.openxmlformats.org/officeDocument/2006/relationships/theme" Target="/ppt/slideMasters/theme/theme1.xml" Id="R21334a44b3074b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dd1ca76a94a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df68fe47b49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98845489d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5139921fd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252f9c170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cc82d00e0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a5d71ae9641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ad93ec409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NVR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NVR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12 715 505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1 345 628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6 972 491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BBBH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