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d38f3bc259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ce78232f04f68"/>
  </p:sldMasterIdLst>
  <p:sldIdLst>
    <p:sldId xmlns:r="http://schemas.openxmlformats.org/officeDocument/2006/relationships" id="256" r:id="Re77f4efb9d6642f3"/>
    <p:sldId xmlns:r="http://schemas.openxmlformats.org/officeDocument/2006/relationships" id="257" r:id="Rd0d59227a5634141"/>
    <p:sldId xmlns:r="http://schemas.openxmlformats.org/officeDocument/2006/relationships" id="258" r:id="Ra9a6a0782eed4989"/>
    <p:sldId xmlns:r="http://schemas.openxmlformats.org/officeDocument/2006/relationships" id="259" r:id="R6b195db277ab4a27"/>
    <p:sldId xmlns:r="http://schemas.openxmlformats.org/officeDocument/2006/relationships" id="260" r:id="Rccaea6ea6c824518"/>
    <p:sldId xmlns:r="http://schemas.openxmlformats.org/officeDocument/2006/relationships" id="261" r:id="Ra45428b0a4aa4282"/>
    <p:sldId xmlns:r="http://schemas.openxmlformats.org/officeDocument/2006/relationships" id="262" r:id="Rc40966949916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ce78232f04f68" /><Relationship Type="http://schemas.openxmlformats.org/officeDocument/2006/relationships/slide" Target="/ppt/slides/slide1.xml" Id="Re77f4efb9d6642f3" /><Relationship Type="http://schemas.openxmlformats.org/officeDocument/2006/relationships/slide" Target="/ppt/slides/slide2.xml" Id="Rd0d59227a5634141" /><Relationship Type="http://schemas.openxmlformats.org/officeDocument/2006/relationships/slide" Target="/ppt/slides/slide3.xml" Id="Ra9a6a0782eed4989" /><Relationship Type="http://schemas.openxmlformats.org/officeDocument/2006/relationships/slide" Target="/ppt/slides/slide4.xml" Id="R6b195db277ab4a27" /><Relationship Type="http://schemas.openxmlformats.org/officeDocument/2006/relationships/slide" Target="/ppt/slides/slide5.xml" Id="Rccaea6ea6c824518" /><Relationship Type="http://schemas.openxmlformats.org/officeDocument/2006/relationships/slide" Target="/ppt/slides/slide6.xml" Id="Ra45428b0a4aa4282" /><Relationship Type="http://schemas.openxmlformats.org/officeDocument/2006/relationships/slide" Target="/ppt/slides/slide7.xml" Id="Rc40966949916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f9e7a6996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d7496000a4d86" /><Relationship Type="http://schemas.openxmlformats.org/officeDocument/2006/relationships/theme" Target="/ppt/slideMasters/theme/theme1.xml" Id="R9f86217e41f1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ad7496000a4d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16e18fa2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39bb01619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f06237fe1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7e72ab49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d3a49e9e1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fd80c1b6042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b495ddd90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LARS-ERIK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