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3c0b38a48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daf7387a584b2b"/>
  </p:sldMasterIdLst>
  <p:sldIdLst>
    <p:sldId xmlns:r="http://schemas.openxmlformats.org/officeDocument/2006/relationships" id="256" r:id="Red8d11f0b72648c6"/>
    <p:sldId xmlns:r="http://schemas.openxmlformats.org/officeDocument/2006/relationships" id="257" r:id="R40f7da9e3417494c"/>
    <p:sldId xmlns:r="http://schemas.openxmlformats.org/officeDocument/2006/relationships" id="258" r:id="R3b940c1ff2054220"/>
    <p:sldId xmlns:r="http://schemas.openxmlformats.org/officeDocument/2006/relationships" id="259" r:id="R8cba22c0d37b4c22"/>
    <p:sldId xmlns:r="http://schemas.openxmlformats.org/officeDocument/2006/relationships" id="260" r:id="R1c413ea13d12455a"/>
    <p:sldId xmlns:r="http://schemas.openxmlformats.org/officeDocument/2006/relationships" id="261" r:id="Rf010a90eefe8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af7387a584b2b" /><Relationship Type="http://schemas.openxmlformats.org/officeDocument/2006/relationships/slide" Target="/ppt/slides/slide1.xml" Id="Red8d11f0b72648c6" /><Relationship Type="http://schemas.openxmlformats.org/officeDocument/2006/relationships/slide" Target="/ppt/slides/slide2.xml" Id="R40f7da9e3417494c" /><Relationship Type="http://schemas.openxmlformats.org/officeDocument/2006/relationships/slide" Target="/ppt/slides/slide3.xml" Id="R3b940c1ff2054220" /><Relationship Type="http://schemas.openxmlformats.org/officeDocument/2006/relationships/slide" Target="/ppt/slides/slide4.xml" Id="R8cba22c0d37b4c22" /><Relationship Type="http://schemas.openxmlformats.org/officeDocument/2006/relationships/slide" Target="/ppt/slides/slide5.xml" Id="R1c413ea13d12455a" /><Relationship Type="http://schemas.openxmlformats.org/officeDocument/2006/relationships/slide" Target="/ppt/slides/slide6.xml" Id="Rf010a90eefe8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a44f658ae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1dc1244cd4e97" /><Relationship Type="http://schemas.openxmlformats.org/officeDocument/2006/relationships/theme" Target="/ppt/slideMasters/theme/theme1.xml" Id="R46fe930f04cb44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01dc1244cd4e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555dc551043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23b27e9024a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ec0a8a61141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e82c896e7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81df0133041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cc275e7d240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HOUSE CONCEPT LT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CONCEPT LT NUF ble etablert [år] og holder til i Lt-38129 Panevezio Raj.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Zemdirbiu 2a-4, Velzio 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Lt-38129 Panevezio Raj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930 592 803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LT NUF</a:t>
            </a:r>
          </a:p>
        </p:txBody>
      </p:sp>
    </p:spTree>
  </p:cSld>
  <p:clrMapOvr>
    <a:masterClrMapping xmlns:a="http://schemas.openxmlformats.org/drawingml/2006/main"/>
  </p:clrMapOvr>
</p:sld>
</file>