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8b4f4fd15d4f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8a736e0c9a41c4"/>
  </p:sldMasterIdLst>
  <p:sldIdLst>
    <p:sldId xmlns:r="http://schemas.openxmlformats.org/officeDocument/2006/relationships" id="256" r:id="R88339e9eead54f5f"/>
    <p:sldId xmlns:r="http://schemas.openxmlformats.org/officeDocument/2006/relationships" id="257" r:id="Rea1d009c64e14129"/>
    <p:sldId xmlns:r="http://schemas.openxmlformats.org/officeDocument/2006/relationships" id="258" r:id="Rb01ec604f7404406"/>
    <p:sldId xmlns:r="http://schemas.openxmlformats.org/officeDocument/2006/relationships" id="259" r:id="Rfda0108e6f4f46b4"/>
    <p:sldId xmlns:r="http://schemas.openxmlformats.org/officeDocument/2006/relationships" id="260" r:id="R187ab234acbf4bff"/>
    <p:sldId xmlns:r="http://schemas.openxmlformats.org/officeDocument/2006/relationships" id="261" r:id="R249e48352b4d4289"/>
    <p:sldId xmlns:r="http://schemas.openxmlformats.org/officeDocument/2006/relationships" id="262" r:id="R5a3e58dbd0b94e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8a736e0c9a41c4" /><Relationship Type="http://schemas.openxmlformats.org/officeDocument/2006/relationships/slide" Target="/ppt/slides/slide1.xml" Id="R88339e9eead54f5f" /><Relationship Type="http://schemas.openxmlformats.org/officeDocument/2006/relationships/slide" Target="/ppt/slides/slide2.xml" Id="Rea1d009c64e14129" /><Relationship Type="http://schemas.openxmlformats.org/officeDocument/2006/relationships/slide" Target="/ppt/slides/slide3.xml" Id="Rb01ec604f7404406" /><Relationship Type="http://schemas.openxmlformats.org/officeDocument/2006/relationships/slide" Target="/ppt/slides/slide4.xml" Id="Rfda0108e6f4f46b4" /><Relationship Type="http://schemas.openxmlformats.org/officeDocument/2006/relationships/slide" Target="/ppt/slides/slide5.xml" Id="R187ab234acbf4bff" /><Relationship Type="http://schemas.openxmlformats.org/officeDocument/2006/relationships/slide" Target="/ppt/slides/slide6.xml" Id="R249e48352b4d4289" /><Relationship Type="http://schemas.openxmlformats.org/officeDocument/2006/relationships/slide" Target="/ppt/slides/slide7.xml" Id="R5a3e58dbd0b94e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3be386e51c4a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f47054ae04f1a" /><Relationship Type="http://schemas.openxmlformats.org/officeDocument/2006/relationships/theme" Target="/ppt/slideMasters/theme/theme1.xml" Id="R4f53a1678ee543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3f47054ae04f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fbfad1aaf4d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7e80ea75847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2fd35291446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0c246c86e4f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05932e26b4e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73338abe649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fef777cda4a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BYGGVENN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BYGGVENN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BYGGVENN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BYGGVENN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BYGGVENN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BYGGVENN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4 162 180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102 923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407 047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BYGGVENN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KUROJEDOV JURI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BYGGVENN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byggvennas@gmail.com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930 594 504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BYGGVENN AS</a:t>
            </a:r>
          </a:p>
        </p:txBody>
      </p:sp>
    </p:spTree>
  </p:cSld>
  <p:clrMapOvr>
    <a:masterClrMapping xmlns:a="http://schemas.openxmlformats.org/drawingml/2006/main"/>
  </p:clrMapOvr>
</p:sld>
</file>