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f90964e8cc44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c496614a394f6f"/>
  </p:sldMasterIdLst>
  <p:sldIdLst>
    <p:sldId xmlns:r="http://schemas.openxmlformats.org/officeDocument/2006/relationships" id="256" r:id="R3a560c53eca14a89"/>
    <p:sldId xmlns:r="http://schemas.openxmlformats.org/officeDocument/2006/relationships" id="257" r:id="R47a4464df3f74280"/>
    <p:sldId xmlns:r="http://schemas.openxmlformats.org/officeDocument/2006/relationships" id="258" r:id="Rd67e6041e0684fc1"/>
    <p:sldId xmlns:r="http://schemas.openxmlformats.org/officeDocument/2006/relationships" id="259" r:id="R8cec7dc85dbf4568"/>
    <p:sldId xmlns:r="http://schemas.openxmlformats.org/officeDocument/2006/relationships" id="260" r:id="R703ee389bc2e4c56"/>
    <p:sldId xmlns:r="http://schemas.openxmlformats.org/officeDocument/2006/relationships" id="261" r:id="Rbcb0b38e17694854"/>
    <p:sldId xmlns:r="http://schemas.openxmlformats.org/officeDocument/2006/relationships" id="262" r:id="R175d590699a44a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c496614a394f6f" /><Relationship Type="http://schemas.openxmlformats.org/officeDocument/2006/relationships/slide" Target="/ppt/slides/slide1.xml" Id="R3a560c53eca14a89" /><Relationship Type="http://schemas.openxmlformats.org/officeDocument/2006/relationships/slide" Target="/ppt/slides/slide2.xml" Id="R47a4464df3f74280" /><Relationship Type="http://schemas.openxmlformats.org/officeDocument/2006/relationships/slide" Target="/ppt/slides/slide3.xml" Id="Rd67e6041e0684fc1" /><Relationship Type="http://schemas.openxmlformats.org/officeDocument/2006/relationships/slide" Target="/ppt/slides/slide4.xml" Id="R8cec7dc85dbf4568" /><Relationship Type="http://schemas.openxmlformats.org/officeDocument/2006/relationships/slide" Target="/ppt/slides/slide5.xml" Id="R703ee389bc2e4c56" /><Relationship Type="http://schemas.openxmlformats.org/officeDocument/2006/relationships/slide" Target="/ppt/slides/slide6.xml" Id="Rbcb0b38e17694854" /><Relationship Type="http://schemas.openxmlformats.org/officeDocument/2006/relationships/slide" Target="/ppt/slides/slide7.xml" Id="R175d590699a44a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47d0e9289e43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5ae77e270f46d6" /><Relationship Type="http://schemas.openxmlformats.org/officeDocument/2006/relationships/theme" Target="/ppt/slideMasters/theme/theme1.xml" Id="Rca137fc2dd384f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5ae77e270f46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d9c0103c043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f7fb145ba843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153fe09444b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d4beb25ea40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3143d10304e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08f357a4340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c71af611443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GUNDERSTAD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GUNDERSTAD HOLDING AS ble etablert [år] og holder til i Førresfjorden.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520 745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3 041 599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GUNDERSTAD HANNE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GUNDERSTAD KAI HENRIK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Frakkagjerdvegen 248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5563 Førresfjorden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930 633 739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GUNDERSTAD HOLDING AS</a:t>
            </a:r>
          </a:p>
        </p:txBody>
      </p:sp>
    </p:spTree>
  </p:cSld>
  <p:clrMapOvr>
    <a:masterClrMapping xmlns:a="http://schemas.openxmlformats.org/drawingml/2006/main"/>
  </p:clrMapOvr>
</p:sld>
</file>