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27726c46b7642a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aa05780af8748ed"/>
  </p:sldMasterIdLst>
  <p:sldIdLst>
    <p:sldId xmlns:r="http://schemas.openxmlformats.org/officeDocument/2006/relationships" id="256" r:id="R160c0f662082427c"/>
    <p:sldId xmlns:r="http://schemas.openxmlformats.org/officeDocument/2006/relationships" id="257" r:id="R74cfb1104d594d18"/>
    <p:sldId xmlns:r="http://schemas.openxmlformats.org/officeDocument/2006/relationships" id="258" r:id="Rc9149a3cee624b61"/>
    <p:sldId xmlns:r="http://schemas.openxmlformats.org/officeDocument/2006/relationships" id="259" r:id="R0415866d5a154d7b"/>
    <p:sldId xmlns:r="http://schemas.openxmlformats.org/officeDocument/2006/relationships" id="260" r:id="Rfd8e1a1579194b08"/>
    <p:sldId xmlns:r="http://schemas.openxmlformats.org/officeDocument/2006/relationships" id="261" r:id="R93e34c9bb266425a"/>
    <p:sldId xmlns:r="http://schemas.openxmlformats.org/officeDocument/2006/relationships" id="262" r:id="Rd36bcc9811d747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aa05780af8748ed" /><Relationship Type="http://schemas.openxmlformats.org/officeDocument/2006/relationships/slide" Target="/ppt/slides/slide1.xml" Id="R160c0f662082427c" /><Relationship Type="http://schemas.openxmlformats.org/officeDocument/2006/relationships/slide" Target="/ppt/slides/slide2.xml" Id="R74cfb1104d594d18" /><Relationship Type="http://schemas.openxmlformats.org/officeDocument/2006/relationships/slide" Target="/ppt/slides/slide3.xml" Id="Rc9149a3cee624b61" /><Relationship Type="http://schemas.openxmlformats.org/officeDocument/2006/relationships/slide" Target="/ppt/slides/slide4.xml" Id="R0415866d5a154d7b" /><Relationship Type="http://schemas.openxmlformats.org/officeDocument/2006/relationships/slide" Target="/ppt/slides/slide5.xml" Id="Rfd8e1a1579194b08" /><Relationship Type="http://schemas.openxmlformats.org/officeDocument/2006/relationships/slide" Target="/ppt/slides/slide6.xml" Id="R93e34c9bb266425a" /><Relationship Type="http://schemas.openxmlformats.org/officeDocument/2006/relationships/slide" Target="/ppt/slides/slide7.xml" Id="Rd36bcc9811d747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393c4dc639e49a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2ae4dde1b45a1" /><Relationship Type="http://schemas.openxmlformats.org/officeDocument/2006/relationships/theme" Target="/ppt/slideMasters/theme/theme1.xml" Id="Rd4830fa68fc44f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f2ae4dde1b45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d6176e081841e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d4a35784714eb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fb10ca6c9a4cb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c32850a8984a4a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ce88830e824f9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1adf0c8044496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536900617340f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RAILLKATTLIA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RAILLKATTLIA HOLDING AS ble etablert [år] og holder til i Øydegard.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−7 117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22 226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51 282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262 520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SPONÅS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Einsetåsen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6670 Øydegard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930 649 538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RAILLKATTLIA HOLDING AS</a:t>
            </a:r>
          </a:p>
        </p:txBody>
      </p:sp>
    </p:spTree>
  </p:cSld>
  <p:clrMapOvr>
    <a:masterClrMapping xmlns:a="http://schemas.openxmlformats.org/drawingml/2006/main"/>
  </p:clrMapOvr>
</p:sld>
</file>