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e6998b693847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939c9e49584b42"/>
  </p:sldMasterIdLst>
  <p:sldIdLst>
    <p:sldId xmlns:r="http://schemas.openxmlformats.org/officeDocument/2006/relationships" id="256" r:id="R872d26abf7914057"/>
    <p:sldId xmlns:r="http://schemas.openxmlformats.org/officeDocument/2006/relationships" id="257" r:id="Ra67a076676954d50"/>
    <p:sldId xmlns:r="http://schemas.openxmlformats.org/officeDocument/2006/relationships" id="258" r:id="Rad1ee535465b40b7"/>
    <p:sldId xmlns:r="http://schemas.openxmlformats.org/officeDocument/2006/relationships" id="259" r:id="R396157af66cb4712"/>
    <p:sldId xmlns:r="http://schemas.openxmlformats.org/officeDocument/2006/relationships" id="260" r:id="Re0d2a5d45f504524"/>
    <p:sldId xmlns:r="http://schemas.openxmlformats.org/officeDocument/2006/relationships" id="261" r:id="R38751a47cca14d53"/>
    <p:sldId xmlns:r="http://schemas.openxmlformats.org/officeDocument/2006/relationships" id="262" r:id="R5fe2defdad5d45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939c9e49584b42" /><Relationship Type="http://schemas.openxmlformats.org/officeDocument/2006/relationships/slide" Target="/ppt/slides/slide1.xml" Id="R872d26abf7914057" /><Relationship Type="http://schemas.openxmlformats.org/officeDocument/2006/relationships/slide" Target="/ppt/slides/slide2.xml" Id="Ra67a076676954d50" /><Relationship Type="http://schemas.openxmlformats.org/officeDocument/2006/relationships/slide" Target="/ppt/slides/slide3.xml" Id="Rad1ee535465b40b7" /><Relationship Type="http://schemas.openxmlformats.org/officeDocument/2006/relationships/slide" Target="/ppt/slides/slide4.xml" Id="R396157af66cb4712" /><Relationship Type="http://schemas.openxmlformats.org/officeDocument/2006/relationships/slide" Target="/ppt/slides/slide5.xml" Id="Re0d2a5d45f504524" /><Relationship Type="http://schemas.openxmlformats.org/officeDocument/2006/relationships/slide" Target="/ppt/slides/slide6.xml" Id="R38751a47cca14d53" /><Relationship Type="http://schemas.openxmlformats.org/officeDocument/2006/relationships/slide" Target="/ppt/slides/slide7.xml" Id="R5fe2defdad5d45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23a76bd9246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120d2eb19428d" /><Relationship Type="http://schemas.openxmlformats.org/officeDocument/2006/relationships/theme" Target="/ppt/slideMasters/theme/theme1.xml" Id="R5529e6c6d0cf46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c120d2eb1942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a349bb384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4a8b1c4a741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3ba1cbab941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ba789234d48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7a4aa1a2849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4da34d9e944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b5757b4784c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WELLE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GRUPPEN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13 438 091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−10 625 365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97 972 727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215 905 062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Hundervegen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05 62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930 658 413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