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76031de17c49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44815e07094332"/>
  </p:sldMasterIdLst>
  <p:sldIdLst>
    <p:sldId xmlns:r="http://schemas.openxmlformats.org/officeDocument/2006/relationships" id="256" r:id="Rf4d2b53861fc44e9"/>
    <p:sldId xmlns:r="http://schemas.openxmlformats.org/officeDocument/2006/relationships" id="257" r:id="R9b0729563cb14d7d"/>
    <p:sldId xmlns:r="http://schemas.openxmlformats.org/officeDocument/2006/relationships" id="258" r:id="R7b6aa31a7ead4bb6"/>
    <p:sldId xmlns:r="http://schemas.openxmlformats.org/officeDocument/2006/relationships" id="259" r:id="Re11fb9e729994f49"/>
    <p:sldId xmlns:r="http://schemas.openxmlformats.org/officeDocument/2006/relationships" id="260" r:id="R6acf064f04f24a97"/>
    <p:sldId xmlns:r="http://schemas.openxmlformats.org/officeDocument/2006/relationships" id="261" r:id="R22ce5c71bd7b4e35"/>
    <p:sldId xmlns:r="http://schemas.openxmlformats.org/officeDocument/2006/relationships" id="262" r:id="Rfbd316c4c27e41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44815e07094332" /><Relationship Type="http://schemas.openxmlformats.org/officeDocument/2006/relationships/slide" Target="/ppt/slides/slide1.xml" Id="Rf4d2b53861fc44e9" /><Relationship Type="http://schemas.openxmlformats.org/officeDocument/2006/relationships/slide" Target="/ppt/slides/slide2.xml" Id="R9b0729563cb14d7d" /><Relationship Type="http://schemas.openxmlformats.org/officeDocument/2006/relationships/slide" Target="/ppt/slides/slide3.xml" Id="R7b6aa31a7ead4bb6" /><Relationship Type="http://schemas.openxmlformats.org/officeDocument/2006/relationships/slide" Target="/ppt/slides/slide4.xml" Id="Re11fb9e729994f49" /><Relationship Type="http://schemas.openxmlformats.org/officeDocument/2006/relationships/slide" Target="/ppt/slides/slide5.xml" Id="R6acf064f04f24a97" /><Relationship Type="http://schemas.openxmlformats.org/officeDocument/2006/relationships/slide" Target="/ppt/slides/slide6.xml" Id="R22ce5c71bd7b4e35" /><Relationship Type="http://schemas.openxmlformats.org/officeDocument/2006/relationships/slide" Target="/ppt/slides/slide7.xml" Id="Rfbd316c4c27e41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af8a2974643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b6473cc6a4476" /><Relationship Type="http://schemas.openxmlformats.org/officeDocument/2006/relationships/theme" Target="/ppt/slideMasters/theme/theme1.xml" Id="Ra74e8886d92a46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5b6473cc6a44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a5cb4cd7349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aa8a1ba044f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714734d334b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52890deb64f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f5631500e49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42224aa0f4f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5c9d259ec48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EXPERT RADIO - TV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EXPERT RADIO - TV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315 303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6 337 487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7 149 630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Bergs gate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2615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61254111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930 683 418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EXPERT RADIO - TV AS</a:t>
            </a:r>
          </a:p>
        </p:txBody>
      </p:sp>
    </p:spTree>
  </p:cSld>
  <p:clrMapOvr>
    <a:masterClrMapping xmlns:a="http://schemas.openxmlformats.org/drawingml/2006/main"/>
  </p:clrMapOvr>
</p:sld>
</file>