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943a0cedd47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41456eb354aa9"/>
  </p:sldMasterIdLst>
  <p:sldIdLst>
    <p:sldId xmlns:r="http://schemas.openxmlformats.org/officeDocument/2006/relationships" id="256" r:id="R52730310ce7842b9"/>
    <p:sldId xmlns:r="http://schemas.openxmlformats.org/officeDocument/2006/relationships" id="257" r:id="Rc16b33fa118e4490"/>
    <p:sldId xmlns:r="http://schemas.openxmlformats.org/officeDocument/2006/relationships" id="258" r:id="Ra7427008edf94d0b"/>
    <p:sldId xmlns:r="http://schemas.openxmlformats.org/officeDocument/2006/relationships" id="259" r:id="R80019a97dd06432b"/>
    <p:sldId xmlns:r="http://schemas.openxmlformats.org/officeDocument/2006/relationships" id="260" r:id="R0573f5bf343a4864"/>
    <p:sldId xmlns:r="http://schemas.openxmlformats.org/officeDocument/2006/relationships" id="261" r:id="Rda7cddc60439455d"/>
    <p:sldId xmlns:r="http://schemas.openxmlformats.org/officeDocument/2006/relationships" id="262" r:id="R6b2abcbf143b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41456eb354aa9" /><Relationship Type="http://schemas.openxmlformats.org/officeDocument/2006/relationships/slide" Target="/ppt/slides/slide1.xml" Id="R52730310ce7842b9" /><Relationship Type="http://schemas.openxmlformats.org/officeDocument/2006/relationships/slide" Target="/ppt/slides/slide2.xml" Id="Rc16b33fa118e4490" /><Relationship Type="http://schemas.openxmlformats.org/officeDocument/2006/relationships/slide" Target="/ppt/slides/slide3.xml" Id="Ra7427008edf94d0b" /><Relationship Type="http://schemas.openxmlformats.org/officeDocument/2006/relationships/slide" Target="/ppt/slides/slide4.xml" Id="R80019a97dd06432b" /><Relationship Type="http://schemas.openxmlformats.org/officeDocument/2006/relationships/slide" Target="/ppt/slides/slide5.xml" Id="R0573f5bf343a4864" /><Relationship Type="http://schemas.openxmlformats.org/officeDocument/2006/relationships/slide" Target="/ppt/slides/slide6.xml" Id="Rda7cddc60439455d" /><Relationship Type="http://schemas.openxmlformats.org/officeDocument/2006/relationships/slide" Target="/ppt/slides/slide7.xml" Id="R6b2abcbf143b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2e182cc6e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9a392afa4ef8" /><Relationship Type="http://schemas.openxmlformats.org/officeDocument/2006/relationships/theme" Target="/ppt/slideMasters/theme/theme1.xml" Id="R0b46612e76014f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09a392afa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b08c949e3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956ed661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c72862e6645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ce462329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5e92b1824b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08b5b0642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b272dcbaa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BAD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BAD OG VARME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